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2" r:id="rId3"/>
    <p:sldId id="258" r:id="rId4"/>
    <p:sldId id="259" r:id="rId5"/>
    <p:sldId id="260" r:id="rId6"/>
  </p:sldIdLst>
  <p:sldSz cx="9144000" cy="6858000" type="screen4x3"/>
  <p:notesSz cx="6888163" cy="100187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C:\Users\User\Desktop\124-1247012_christmas-toysbaby-arttoystop-toddler-spher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88640"/>
            <a:ext cx="2034095" cy="2031747"/>
          </a:xfrm>
          <a:prstGeom prst="rect">
            <a:avLst/>
          </a:prstGeom>
          <a:noFill/>
        </p:spPr>
      </p:pic>
      <p:pic>
        <p:nvPicPr>
          <p:cNvPr id="8" name="Picture 3" descr="C:\Users\User\Desktop\124-1247012_christmas-toysbaby-arttoystop-toddler-spher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492896"/>
            <a:ext cx="2034095" cy="2031747"/>
          </a:xfrm>
          <a:prstGeom prst="rect">
            <a:avLst/>
          </a:prstGeom>
          <a:noFill/>
        </p:spPr>
      </p:pic>
      <p:pic>
        <p:nvPicPr>
          <p:cNvPr id="9" name="Picture 3" descr="C:\Users\User\Desktop\124-1247012_christmas-toysbaby-arttoystop-toddler-spher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60648"/>
            <a:ext cx="2034095" cy="2031747"/>
          </a:xfrm>
          <a:prstGeom prst="rect">
            <a:avLst/>
          </a:prstGeom>
          <a:noFill/>
        </p:spPr>
      </p:pic>
      <p:pic>
        <p:nvPicPr>
          <p:cNvPr id="10" name="Picture 3" descr="C:\Users\User\Desktop\124-1247012_christmas-toysbaby-arttoystop-toddler-spher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6256" y="2420888"/>
            <a:ext cx="2034095" cy="2031747"/>
          </a:xfrm>
          <a:prstGeom prst="rect">
            <a:avLst/>
          </a:prstGeom>
          <a:noFill/>
        </p:spPr>
      </p:pic>
      <p:pic>
        <p:nvPicPr>
          <p:cNvPr id="11" name="Picture 3" descr="C:\Users\User\Desktop\124-1247012_christmas-toysbaby-arttoystop-toddler-spher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260648"/>
            <a:ext cx="2034095" cy="2031747"/>
          </a:xfrm>
          <a:prstGeom prst="rect">
            <a:avLst/>
          </a:prstGeom>
          <a:noFill/>
        </p:spPr>
      </p:pic>
      <p:pic>
        <p:nvPicPr>
          <p:cNvPr id="15" name="Picture 3" descr="C:\Users\User\Desktop\124-1247012_christmas-toysbaby-arttoystop-toddler-spher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4437112"/>
            <a:ext cx="2034095" cy="2031747"/>
          </a:xfrm>
          <a:prstGeom prst="rect">
            <a:avLst/>
          </a:prstGeom>
          <a:noFill/>
        </p:spPr>
      </p:pic>
      <p:pic>
        <p:nvPicPr>
          <p:cNvPr id="16" name="Picture 3" descr="C:\Users\User\Desktop\124-1247012_christmas-toysbaby-arttoystop-toddler-spher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4509120"/>
            <a:ext cx="2034095" cy="2031747"/>
          </a:xfrm>
          <a:prstGeom prst="rect">
            <a:avLst/>
          </a:prstGeom>
          <a:noFill/>
        </p:spPr>
      </p:pic>
      <p:pic>
        <p:nvPicPr>
          <p:cNvPr id="17" name="Picture 3" descr="C:\Users\User\Desktop\124-1247012_christmas-toysbaby-arttoystop-toddler-spher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4653136"/>
            <a:ext cx="2034095" cy="2031747"/>
          </a:xfrm>
          <a:prstGeom prst="rect">
            <a:avLst/>
          </a:prstGeom>
          <a:noFill/>
        </p:spPr>
      </p:pic>
      <p:pic>
        <p:nvPicPr>
          <p:cNvPr id="18" name="Picture 3" descr="C:\Users\User\Desktop\124-1247012_christmas-toysbaby-arttoystop-toddler-spher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6256" y="4653136"/>
            <a:ext cx="2034095" cy="2031747"/>
          </a:xfrm>
          <a:prstGeom prst="rect">
            <a:avLst/>
          </a:prstGeom>
          <a:noFill/>
        </p:spPr>
      </p:pic>
      <p:pic>
        <p:nvPicPr>
          <p:cNvPr id="19" name="Picture 3" descr="C:\Users\User\Desktop\124-1247012_christmas-toysbaby-arttoystop-toddler-spher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420888"/>
            <a:ext cx="2034095" cy="2031747"/>
          </a:xfrm>
          <a:prstGeom prst="rect">
            <a:avLst/>
          </a:prstGeom>
          <a:noFill/>
        </p:spPr>
      </p:pic>
      <p:pic>
        <p:nvPicPr>
          <p:cNvPr id="20" name="Picture 3" descr="C:\Users\User\Desktop\124-1247012_christmas-toysbaby-arttoystop-toddler-spher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2034095" cy="2031747"/>
          </a:xfrm>
          <a:prstGeom prst="rect">
            <a:avLst/>
          </a:prstGeom>
          <a:noFill/>
        </p:spPr>
      </p:pic>
      <p:pic>
        <p:nvPicPr>
          <p:cNvPr id="21" name="Picture 3" descr="C:\Users\User\Desktop\124-1247012_christmas-toysbaby-arttoystop-toddler-spher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2348880"/>
            <a:ext cx="2034095" cy="203174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unnamed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116632"/>
            <a:ext cx="2232248" cy="2232248"/>
          </a:xfrm>
          <a:prstGeom prst="rect">
            <a:avLst/>
          </a:prstGeom>
          <a:noFill/>
        </p:spPr>
      </p:pic>
      <p:pic>
        <p:nvPicPr>
          <p:cNvPr id="5123" name="Picture 3" descr="C:\Users\User\Desktop\2934511_935xp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755576" y="0"/>
            <a:ext cx="2592288" cy="2455086"/>
          </a:xfrm>
          <a:prstGeom prst="rect">
            <a:avLst/>
          </a:prstGeom>
          <a:noFill/>
        </p:spPr>
      </p:pic>
      <p:pic>
        <p:nvPicPr>
          <p:cNvPr id="7" name="Picture 2" descr="C:\Users\User\Desktop\RECTANGLE.png"/>
          <p:cNvPicPr>
            <a:picLocks noChangeAspect="1" noChangeArrowheads="1"/>
          </p:cNvPicPr>
          <p:nvPr/>
        </p:nvPicPr>
        <p:blipFill>
          <a:blip r:embed="rId4" cstate="print"/>
          <a:srcRect l="4380" r="9000"/>
          <a:stretch>
            <a:fillRect/>
          </a:stretch>
        </p:blipFill>
        <p:spPr bwMode="auto">
          <a:xfrm rot="16200000">
            <a:off x="1006996" y="2628900"/>
            <a:ext cx="6858000" cy="1600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User\Desktop\tematicheskii-komplekt-kolobok03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32656"/>
            <a:ext cx="8352928" cy="59067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8" name="Picture 6" descr="C:\Users\User\Desktop\59cbbc84f28594dd943de10b5396d04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76672"/>
            <a:ext cx="8646575" cy="57606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img1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980728"/>
            <a:ext cx="9217023" cy="5184576"/>
          </a:xfrm>
          <a:prstGeom prst="rect">
            <a:avLst/>
          </a:prstGeom>
          <a:noFill/>
        </p:spPr>
      </p:pic>
      <p:pic>
        <p:nvPicPr>
          <p:cNvPr id="5" name="Picture 2" descr="C:\Users\User\Desktop\0_f3b87_93816203_ori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224" y="3501008"/>
            <a:ext cx="2101275" cy="2472833"/>
          </a:xfrm>
          <a:prstGeom prst="rect">
            <a:avLst/>
          </a:prstGeom>
          <a:noFill/>
        </p:spPr>
      </p:pic>
      <p:pic>
        <p:nvPicPr>
          <p:cNvPr id="6" name="Picture 3" descr="C:\Users\User\Desktop\00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980728"/>
            <a:ext cx="1400421" cy="1235436"/>
          </a:xfrm>
          <a:prstGeom prst="rect">
            <a:avLst/>
          </a:prstGeom>
          <a:noFill/>
        </p:spPr>
      </p:pic>
      <p:pic>
        <p:nvPicPr>
          <p:cNvPr id="7" name="Picture 2" descr="C:\Users\User\Desktop\fox-64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988840"/>
            <a:ext cx="3777283" cy="4137323"/>
          </a:xfrm>
          <a:prstGeom prst="rect">
            <a:avLst/>
          </a:prstGeom>
          <a:noFill/>
        </p:spPr>
      </p:pic>
      <p:pic>
        <p:nvPicPr>
          <p:cNvPr id="8" name="Picture 3" descr="C:\Users\User\Desktop\170-1709206_17735351-бабочка-на-прозрачном-фоне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386318" flipH="1">
            <a:off x="2206942" y="1234269"/>
            <a:ext cx="1134298" cy="1022956"/>
          </a:xfrm>
          <a:prstGeom prst="rect">
            <a:avLst/>
          </a:prstGeom>
          <a:noFill/>
        </p:spPr>
      </p:pic>
      <p:pic>
        <p:nvPicPr>
          <p:cNvPr id="11" name="Picture 4" descr="C:\Users\User\Desktop\ежик-5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339752" y="4077072"/>
            <a:ext cx="1380584" cy="1800200"/>
          </a:xfrm>
          <a:prstGeom prst="rect">
            <a:avLst/>
          </a:prstGeom>
          <a:noFill/>
        </p:spPr>
      </p:pic>
      <p:pic>
        <p:nvPicPr>
          <p:cNvPr id="12" name="Picture 5" descr="C:\Users\User\Desktop\Картинки-белка-для-детей-на-белом-фоне-подборка-20-фото-1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991651">
            <a:off x="7666884" y="1311796"/>
            <a:ext cx="1492104" cy="121894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0</Words>
  <Application>Microsoft Office PowerPoint</Application>
  <PresentationFormat>Экран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Пользователь</cp:lastModifiedBy>
  <cp:revision>7</cp:revision>
  <dcterms:created xsi:type="dcterms:W3CDTF">2021-04-06T21:00:57Z</dcterms:created>
  <dcterms:modified xsi:type="dcterms:W3CDTF">2021-04-13T06:55:50Z</dcterms:modified>
</cp:coreProperties>
</file>