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8" r:id="rId5"/>
    <p:sldId id="259" r:id="rId6"/>
    <p:sldId id="267" r:id="rId7"/>
    <p:sldId id="260" r:id="rId8"/>
    <p:sldId id="274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70B6A7-E7F6-4532-A637-391D73254909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23FAF9-E5D0-4ACF-A87D-7A36174C1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29289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Презентация НОД по нравственно – патриотическому воспитанию Тема: «Моя малая Родина».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715016"/>
            <a:ext cx="7643866" cy="10001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 воспитатель первой квалификационной категории</a:t>
            </a:r>
          </a:p>
          <a:p>
            <a:r>
              <a:rPr lang="ru-RU" dirty="0" smtClean="0"/>
              <a:t>Петрова Л.Н.</a:t>
            </a:r>
          </a:p>
          <a:p>
            <a:r>
              <a:rPr lang="ru-RU" dirty="0" smtClean="0"/>
              <a:t>2021г.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357562"/>
            <a:ext cx="678660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Стадион</a:t>
            </a:r>
            <a:endParaRPr lang="ru-RU" dirty="0"/>
          </a:p>
        </p:txBody>
      </p:sp>
      <p:pic>
        <p:nvPicPr>
          <p:cNvPr id="23554" name="Picture 2" descr="C:\Users\Администратор\Desktop\IMG_04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5" y="1600200"/>
            <a:ext cx="6715172" cy="4972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Церковь</a:t>
            </a:r>
            <a:endParaRPr lang="ru-RU" dirty="0"/>
          </a:p>
        </p:txBody>
      </p:sp>
      <p:pic>
        <p:nvPicPr>
          <p:cNvPr id="24578" name="Picture 2" descr="C:\Users\Администратор\Desktop\IMG_04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воинам павшим в годы ВОВ</a:t>
            </a:r>
            <a:endParaRPr lang="ru-RU" dirty="0"/>
          </a:p>
        </p:txBody>
      </p:sp>
      <p:pic>
        <p:nvPicPr>
          <p:cNvPr id="25602" name="Picture 2" descr="C:\Users\Администратор\Desktop\IMG_04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Фонтан</a:t>
            </a:r>
            <a:endParaRPr lang="ru-RU" dirty="0"/>
          </a:p>
        </p:txBody>
      </p:sp>
      <p:pic>
        <p:nvPicPr>
          <p:cNvPr id="26626" name="Picture 2" descr="C:\Users\Администратор\Desktop\IMG_04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32983" y="160020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Детская площадка</a:t>
            </a:r>
            <a:endParaRPr lang="ru-RU" dirty="0"/>
          </a:p>
        </p:txBody>
      </p:sp>
      <p:pic>
        <p:nvPicPr>
          <p:cNvPr id="27650" name="Picture 2" descr="C:\Users\Администратор\Desktop\IMG_04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71612"/>
            <a:ext cx="4038600" cy="3500462"/>
          </a:xfrm>
          <a:prstGeom prst="rect">
            <a:avLst/>
          </a:prstGeom>
          <a:noFill/>
        </p:spPr>
      </p:pic>
      <p:pic>
        <p:nvPicPr>
          <p:cNvPr id="27651" name="Picture 3" descr="C:\Users\Администратор\Desktop\IMG_04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348706"/>
            <a:ext cx="4038600" cy="3580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Теплица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2151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000396"/>
          </a:xfrm>
        </p:spPr>
        <p:txBody>
          <a:bodyPr>
            <a:normAutofit/>
          </a:bodyPr>
          <a:lstStyle/>
          <a:p>
            <a:r>
              <a:rPr lang="ru-RU" sz="8800" dirty="0" smtClean="0"/>
              <a:t>Спасибо за внимание!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1928802"/>
            <a:ext cx="735811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Малая Родина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островок земли,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 окном смородина, вишни расцвели,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Яблоня кудрявая, а под ней скамья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Ласковая, малая Родина моя!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всё начиналось…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1428737"/>
            <a:ext cx="807249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Шахтерский поселок Саган-Нур находится у южного подножия хребта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Цаган-Дабан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хребет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в двух километрах от озера Саган-Нур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Белое озеро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давшего ему название.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 был в 1984 году. Численность населения составляет 5270 человек. Средний возраст чуть более 40 лет. Проживают представители 27 национальностей. Большая часть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саганнурцев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занята на добыче угля. А начинался Саган-Нур с трех вагончиков, в одном из которых находилась прорабская. В первую очередь были построены и открыты бараки, магазины, КБО, парикмахерская, швейная и сапожная мастерские, фотоателье, врачебный пункт.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71530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715303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64386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74295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714620"/>
            <a:ext cx="371477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000108"/>
            <a:ext cx="378621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достопримечательности</a:t>
            </a:r>
            <a:endParaRPr lang="ru-RU" dirty="0"/>
          </a:p>
        </p:txBody>
      </p:sp>
      <p:pic>
        <p:nvPicPr>
          <p:cNvPr id="22530" name="Picture 2" descr="C:\Users\Администратор\Desktop\IMG_04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71612"/>
            <a:ext cx="4038600" cy="3500462"/>
          </a:xfrm>
          <a:prstGeom prst="rect">
            <a:avLst/>
          </a:prstGeom>
          <a:noFill/>
        </p:spPr>
      </p:pic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57752" y="2857496"/>
            <a:ext cx="392909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156</TotalTime>
  <Words>176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НОД по нравственно – патриотическому воспитанию Тема: «Моя малая Родина».</vt:lpstr>
      <vt:lpstr>Презентация PowerPoint</vt:lpstr>
      <vt:lpstr>Как всё начиналось…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достопримечательности</vt:lpstr>
      <vt:lpstr>Стадион</vt:lpstr>
      <vt:lpstr>Церковь</vt:lpstr>
      <vt:lpstr>Памятник воинам павшим в годы ВОВ</vt:lpstr>
      <vt:lpstr>Фонтан</vt:lpstr>
      <vt:lpstr>Детская площадка</vt:lpstr>
      <vt:lpstr>Теплица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Пользователь Windows</cp:lastModifiedBy>
  <cp:revision>19</cp:revision>
  <dcterms:created xsi:type="dcterms:W3CDTF">2014-08-28T06:40:11Z</dcterms:created>
  <dcterms:modified xsi:type="dcterms:W3CDTF">2022-04-01T05:56:29Z</dcterms:modified>
</cp:coreProperties>
</file>