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3" r:id="rId5"/>
    <p:sldId id="262" r:id="rId6"/>
    <p:sldId id="267" r:id="rId7"/>
    <p:sldId id="268" r:id="rId8"/>
    <p:sldId id="264" r:id="rId9"/>
    <p:sldId id="265" r:id="rId10"/>
    <p:sldId id="266" r:id="rId11"/>
    <p:sldId id="269" r:id="rId12"/>
    <p:sldId id="270" r:id="rId13"/>
    <p:sldId id="260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CC"/>
    <a:srgbClr val="006600"/>
    <a:srgbClr val="D60093"/>
    <a:srgbClr val="66FF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3" autoAdjust="0"/>
    <p:restoredTop sz="94652" autoAdjust="0"/>
  </p:normalViewPr>
  <p:slideViewPr>
    <p:cSldViewPr>
      <p:cViewPr varScale="1">
        <p:scale>
          <a:sx n="86" d="100"/>
          <a:sy n="86" d="100"/>
        </p:scale>
        <p:origin x="-15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618900620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254471129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79583655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96300967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036494870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23285080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808983174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84295479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84275301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376028374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92303539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1124744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Тема</a:t>
            </a: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«Что </a:t>
            </a: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такое язык и для чего он нужен</a:t>
            </a:r>
            <a:r>
              <a:rPr lang="ru-RU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?»</a:t>
            </a:r>
            <a:endParaRPr lang="ru-RU" sz="4000" b="1" i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CC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E:\Картинки для презентаций\0_11fc53_79dce0bb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494" y="3068960"/>
            <a:ext cx="2505357" cy="35283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15816" y="4005064"/>
            <a:ext cx="59766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Исследователь: </a:t>
            </a:r>
            <a:r>
              <a:rPr lang="ru-RU" b="1" u="sng" dirty="0" smtClean="0">
                <a:solidFill>
                  <a:schemeClr val="accent1">
                    <a:lumMod val="25000"/>
                  </a:schemeClr>
                </a:solidFill>
              </a:rPr>
              <a:t>Маслова Алена,5 лет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Воспитанница подготовительной группы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Руководитель</a:t>
            </a: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: Штырева Ульяна Сергеевна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Учитель – логопед </a:t>
            </a:r>
          </a:p>
          <a:p>
            <a:pPr algn="r"/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60648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7 «Радуга» </a:t>
            </a:r>
            <a:r>
              <a:rPr lang="ru-RU" b="1" dirty="0" err="1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Кулундинского</a:t>
            </a: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района Алтайского края</a:t>
            </a:r>
            <a:endParaRPr lang="ru-RU" b="1" dirty="0">
              <a:solidFill>
                <a:schemeClr val="accent1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792088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>
                <a:solidFill>
                  <a:srgbClr val="0070C0"/>
                </a:solidFill>
              </a:rPr>
              <a:t>Игра «Узнай на вкус»</a:t>
            </a:r>
            <a:endParaRPr lang="ru-RU" u="sng" dirty="0"/>
          </a:p>
        </p:txBody>
      </p:sp>
      <p:pic>
        <p:nvPicPr>
          <p:cNvPr id="3" name="Рисунок 2" descr="C:\Users\Теремок\Downloads\IMG_20220209_1137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309634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Теремок\Downloads\IMG_20220209_1137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861048"/>
            <a:ext cx="352839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Теремок\Downloads\IMG_20220209_11382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196752"/>
            <a:ext cx="324036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Теремок\Downloads\i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1268760"/>
            <a:ext cx="165491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Теремок\Downloads\1614577371_7-p-luk-na-belom-fone-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4221088"/>
            <a:ext cx="191414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Теремок\Downloads\1612369751_4-p-skachat-shokolad-na-prozrachnom-fone-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3608" y="3501008"/>
            <a:ext cx="156857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/>
          <a:lstStyle/>
          <a:p>
            <a:r>
              <a:rPr lang="ru-RU" sz="3600" u="sng" dirty="0" smtClean="0">
                <a:solidFill>
                  <a:srgbClr val="0000CC"/>
                </a:solidFill>
              </a:rPr>
              <a:t>Экскурсия в больницу.</a:t>
            </a:r>
            <a:endParaRPr lang="ru-RU" sz="3600" u="sng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C:\Users\Теремок\Downloads\H7af428e08faf47b5980f765e04caeb91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654299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Теремок\Downloads\0_d2443_d996b52_ori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88640"/>
            <a:ext cx="1619672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Теремок\Downloads\rd-20-22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5013176"/>
            <a:ext cx="183569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Теремок\Downloads\IMG_20220209_10153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356992"/>
            <a:ext cx="295232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Теремок\Downloads\IMG_20220209_10161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2060848"/>
            <a:ext cx="2880320" cy="2998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Теремок\Downloads\IMG_20220209_101455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1412776"/>
            <a:ext cx="288032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792088"/>
          </a:xfrm>
        </p:spPr>
        <p:txBody>
          <a:bodyPr/>
          <a:lstStyle/>
          <a:p>
            <a:r>
              <a:rPr lang="ru-RU" sz="3600" u="sng" dirty="0" smtClean="0">
                <a:solidFill>
                  <a:srgbClr val="0000CC"/>
                </a:solidFill>
              </a:rPr>
              <a:t>Вывод:</a:t>
            </a:r>
            <a:endParaRPr lang="ru-RU" sz="3600" u="sng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4896544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0000CC"/>
                </a:solidFill>
              </a:rPr>
              <a:t>Я выяснила, что язык это необычный орган: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Он орган вкуса, помогает определить вкус еды.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Он веселый и подвижный.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Он может рассказать о нашем здоровье.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 язычком нужно ухаживать.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Картинки для презентаций\0_11fc53_79dce0bb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263680" y="2348880"/>
            <a:ext cx="2880320" cy="3987180"/>
          </a:xfrm>
          <a:prstGeom prst="rect">
            <a:avLst/>
          </a:prstGeom>
          <a:noFill/>
        </p:spPr>
      </p:pic>
      <p:sp>
        <p:nvSpPr>
          <p:cNvPr id="4" name="Облако 3"/>
          <p:cNvSpPr/>
          <p:nvPr/>
        </p:nvSpPr>
        <p:spPr>
          <a:xfrm>
            <a:off x="323528" y="692696"/>
            <a:ext cx="6120680" cy="3935492"/>
          </a:xfrm>
          <a:prstGeom prst="cloud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rgbClr val="0000CC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</a:t>
            </a:r>
            <a:r>
              <a:rPr lang="ru-RU" sz="5400" b="1" cap="none" spc="0" dirty="0" smtClean="0">
                <a:ln w="18000">
                  <a:solidFill>
                    <a:srgbClr val="0000CC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18000">
                <a:solidFill>
                  <a:srgbClr val="0000CC"/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980728"/>
            <a:ext cx="676875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b="1" i="1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4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узнать, что за орган язык и для чего он нужен человеку.</a:t>
            </a:r>
          </a:p>
          <a:p>
            <a:pPr algn="just">
              <a:defRPr/>
            </a:pPr>
            <a:r>
              <a:rPr lang="ru-RU" sz="2400" b="1" i="1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Задача: 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Выяснить, что же управляет языком или язык управляет человеком.</a:t>
            </a:r>
          </a:p>
          <a:p>
            <a:pPr algn="just">
              <a:defRPr/>
            </a:pPr>
            <a:r>
              <a:rPr lang="ru-RU" sz="2400" b="1" i="1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человек и его язык.</a:t>
            </a:r>
          </a:p>
          <a:p>
            <a:pPr algn="just">
              <a:defRPr/>
            </a:pPr>
            <a:r>
              <a:rPr lang="ru-RU" sz="2400" b="1" i="1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возможности языка.</a:t>
            </a:r>
          </a:p>
          <a:p>
            <a:pPr algn="just">
              <a:defRPr/>
            </a:pPr>
            <a:r>
              <a:rPr lang="ru-RU" sz="2400" b="1" i="1" u="sng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 у человека есть язык, значит он для чего то нужен. </a:t>
            </a:r>
          </a:p>
          <a:p>
            <a:pPr algn="just">
              <a:buFont typeface="Wingdings" pitchFamily="2" charset="2"/>
              <a:buChar char="ü"/>
              <a:defRPr/>
            </a:pPr>
            <a:endParaRPr lang="ru-RU" sz="2400" b="1" i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b="1" i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800" b="1" i="1" dirty="0" smtClean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ru-RU" sz="2800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itchFamily="34" charset="0"/>
            </a:endParaRPr>
          </a:p>
        </p:txBody>
      </p:sp>
      <p:pic>
        <p:nvPicPr>
          <p:cNvPr id="8" name="Рисунок 7" descr="C:\Users\Теремок\Downloads\tongue-clip-art-3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3356992"/>
            <a:ext cx="183031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7666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00CC"/>
                </a:solidFill>
              </a:rPr>
              <a:t>Что же такое язык и для чего он нужен?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C:\Users\Теремок\Downloads\IMG-20220206-WA0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1237256" cy="129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411760" y="4107849"/>
            <a:ext cx="619268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algn="just"/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Сестра Ксюша думает, что язык шевелится и помогает произносить звуки.</a:t>
            </a:r>
            <a:endParaRPr lang="ru-RU" sz="2600" dirty="0" smtClean="0"/>
          </a:p>
        </p:txBody>
      </p:sp>
      <p:pic>
        <p:nvPicPr>
          <p:cNvPr id="7" name="Рисунок 6" descr="C:\Users\Теремок\Downloads\IMG-20220206-WA00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708920"/>
            <a:ext cx="122929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Теремок\Downloads\IMG-20220206-WA000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221088"/>
            <a:ext cx="1409700" cy="110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555776" y="2832611"/>
            <a:ext cx="561662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Папа думает, что язык облизывает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267744" y="1371546"/>
            <a:ext cx="612068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мама думает, что язык разговаривает</a:t>
            </a:r>
            <a:r>
              <a:rPr kumimoji="0" lang="ru-RU" sz="26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627784" y="5805264"/>
            <a:ext cx="61926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86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я сама считаю, что язык работает.</a:t>
            </a:r>
          </a:p>
        </p:txBody>
      </p:sp>
      <p:pic>
        <p:nvPicPr>
          <p:cNvPr id="12" name="Рисунок 11" descr="C:\Users\Теремок\Downloads\IMG_20220203_10560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5633864"/>
            <a:ext cx="151216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217" grpId="0" build="allAtOnce"/>
      <p:bldP spid="9218" grpId="0" build="allAtOnce"/>
      <p:bldP spid="10" grpId="0" build="allAtOnce"/>
      <p:bldP spid="11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Теремок\Downloads\IMG_20220201_1203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3024336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95736" y="235387"/>
            <a:ext cx="55081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Жираф - Язычок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Теремок\Downloads\IMG_20220201_1204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861048"/>
            <a:ext cx="3600400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C:\Users\Теремок\Downloads\IMG_20220201_12031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980728"/>
            <a:ext cx="2808312" cy="25953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C:\Users\Теремок\Downloads\Naughty_giraffe-Windows_Theme_Wallpaper_1600x120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1556792"/>
            <a:ext cx="1944216" cy="1465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Теремок\Downloads\1614550354_24-p-zhiraf-na-belom-fone-28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96676" y="4365104"/>
            <a:ext cx="1647324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381328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0000CC"/>
                </a:solidFill>
              </a:rPr>
              <a:t>У язычка есть несколько значений.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4" name="Рисунок 3" descr="C:\Users\Теремок\Downloads\IMG_20220211_1123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573016"/>
            <a:ext cx="2448272" cy="21329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Теремок\Downloads\9780439654500_010_xl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284984"/>
            <a:ext cx="1627634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Users\Теремок\Downloads\old-well-worn-winter-boots-brown-and-gray-vector-124046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92696"/>
            <a:ext cx="2592288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Теремок\Downloads\IMG_20220211_11284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980728"/>
            <a:ext cx="1881616" cy="2486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C:\Users\Теремок\Downloads\i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260648"/>
            <a:ext cx="1676400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C:\Users\Теремок\Downloads\hello_html_m1f93534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576" y="3429000"/>
            <a:ext cx="1924050" cy="16194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00CC"/>
                </a:solidFill>
              </a:rPr>
              <a:t>Из энциклопедии, я узнала, что язык очень важный орган.</a:t>
            </a:r>
            <a:endParaRPr lang="ru-RU" sz="2800" dirty="0">
              <a:solidFill>
                <a:srgbClr val="0000CC"/>
              </a:solidFill>
            </a:endParaRPr>
          </a:p>
        </p:txBody>
      </p:sp>
      <p:pic>
        <p:nvPicPr>
          <p:cNvPr id="4" name="Рисунок 3" descr="C:\Users\Теремок\Downloads\IMG_20220211_1119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412776"/>
            <a:ext cx="3070056" cy="4610100"/>
          </a:xfrm>
          <a:prstGeom prst="snip2DiagRect">
            <a:avLst>
              <a:gd name="adj1" fmla="val 11282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Теремок\Downloads\kissclipart-red-finger-hand-gesture-thumb-00a54d4ee4bd0b2e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852936"/>
            <a:ext cx="24860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Теремок\Downloads\1614570540_10-p-yazik-na-belom-fone-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124744"/>
            <a:ext cx="1568581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u="sng" dirty="0" smtClean="0">
                <a:solidFill>
                  <a:srgbClr val="0000CC"/>
                </a:solidFill>
              </a:rPr>
              <a:t>Язычок из пластилина.</a:t>
            </a:r>
            <a:endParaRPr lang="ru-RU" sz="3600" u="sng" dirty="0">
              <a:solidFill>
                <a:srgbClr val="0000CC"/>
              </a:solidFill>
            </a:endParaRPr>
          </a:p>
        </p:txBody>
      </p:sp>
      <p:pic>
        <p:nvPicPr>
          <p:cNvPr id="3" name="Рисунок 2" descr="C:\Users\Теремок\Downloads\IMG_20220203_1051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340768"/>
            <a:ext cx="2592288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Теремок\Downloads\IMG_20220203_1051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340768"/>
            <a:ext cx="2520280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Теремок\Downloads\IMG_20220203_10523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340768"/>
            <a:ext cx="2347065" cy="2076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Теремок\Downloads\IMG_20220203_10552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573016"/>
            <a:ext cx="2190750" cy="2754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Теремок\Downloads\scale_120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1979712" y="3645024"/>
            <a:ext cx="2687439" cy="1623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95536" y="188640"/>
            <a:ext cx="8568952" cy="648072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u="sng" dirty="0" smtClean="0">
                <a:solidFill>
                  <a:srgbClr val="0000CC"/>
                </a:solidFill>
              </a:rPr>
              <a:t>Артикуляционная гимнастика.</a:t>
            </a:r>
            <a:endParaRPr lang="ru-RU" sz="2800" u="sng" dirty="0">
              <a:solidFill>
                <a:srgbClr val="0000CC"/>
              </a:solidFill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305549"/>
            <a:ext cx="1547689" cy="1552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Теремок\Downloads\IMG_20220216_1538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08720"/>
            <a:ext cx="2088232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Теремок\Downloads\IMG_20220216_15393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908720"/>
            <a:ext cx="230425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Теремок\Downloads\IMG_20220216_15401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052736"/>
            <a:ext cx="194421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Теремок\Downloads\IMG_20220216_15393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720" y="3573016"/>
            <a:ext cx="244827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Теремок\Downloads\IMG_20220216_154018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3717032"/>
            <a:ext cx="230425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20680"/>
          </a:xfrm>
        </p:spPr>
        <p:txBody>
          <a:bodyPr/>
          <a:lstStyle/>
          <a:p>
            <a:pPr algn="ctr">
              <a:buNone/>
            </a:pPr>
            <a:r>
              <a:rPr lang="ru-RU" sz="3600" i="1" u="sng" dirty="0" smtClean="0">
                <a:solidFill>
                  <a:srgbClr val="0070C0"/>
                </a:solidFill>
              </a:rPr>
              <a:t>Опыт </a:t>
            </a:r>
            <a:r>
              <a:rPr lang="ru-RU" sz="3600" i="1" u="sng" smtClean="0">
                <a:solidFill>
                  <a:srgbClr val="0070C0"/>
                </a:solidFill>
              </a:rPr>
              <a:t>с лупой:</a:t>
            </a:r>
            <a:endParaRPr lang="ru-RU" sz="3600" u="sng" dirty="0"/>
          </a:p>
        </p:txBody>
      </p:sp>
      <p:pic>
        <p:nvPicPr>
          <p:cNvPr id="4" name="Рисунок 3" descr="C:\Users\Теремок\Downloads\IMG_20220211_1121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2376264" cy="3305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C:\Users\Теремок\Downloads\IMG_20220211_1121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340768"/>
            <a:ext cx="2883512" cy="26896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Теремок\Downloads\IMG_20220211_11204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340768"/>
            <a:ext cx="2376264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C:\Users\Теремок\Downloads\yazyk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797152"/>
            <a:ext cx="3456384" cy="1853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Теремок\Downloads\magnifying-glass-966886_1280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4437112"/>
            <a:ext cx="1871707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</TotalTime>
  <Words>232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Diseño predeterminado</vt:lpstr>
      <vt:lpstr>Слайд 1</vt:lpstr>
      <vt:lpstr>Слайд 2</vt:lpstr>
      <vt:lpstr>Слайд 3</vt:lpstr>
      <vt:lpstr>Слайд 4</vt:lpstr>
      <vt:lpstr>Слайд 5</vt:lpstr>
      <vt:lpstr>Из энциклопедии, я узнала, что язык очень важный орган.</vt:lpstr>
      <vt:lpstr>Язычок из пластилина.</vt:lpstr>
      <vt:lpstr>Слайд 8</vt:lpstr>
      <vt:lpstr>Слайд 9</vt:lpstr>
      <vt:lpstr>Слайд 10</vt:lpstr>
      <vt:lpstr>Экскурсия в больницу.</vt:lpstr>
      <vt:lpstr>Вывод:</vt:lpstr>
      <vt:lpstr>Слайд 13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Теремок_1</cp:lastModifiedBy>
  <cp:revision>164</cp:revision>
  <dcterms:created xsi:type="dcterms:W3CDTF">2010-05-23T14:28:12Z</dcterms:created>
  <dcterms:modified xsi:type="dcterms:W3CDTF">2022-02-24T03:27:15Z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928815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