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5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6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9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87220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Наш отряд ЮИД</a:t>
            </a:r>
            <a:br>
              <a:rPr lang="ru-RU" dirty="0" smtClean="0"/>
            </a:br>
            <a:r>
              <a:rPr lang="ru-RU" sz="5300" dirty="0" smtClean="0">
                <a:solidFill>
                  <a:srgbClr val="FF0000"/>
                </a:solidFill>
                <a:latin typeface="Comic Sans MS" pitchFamily="66" charset="0"/>
              </a:rPr>
              <a:t>«Отличник-пешеход»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МБОУ «</a:t>
            </a:r>
            <a:r>
              <a:rPr lang="ru-RU" dirty="0" err="1" smtClean="0"/>
              <a:t>Заиграевская</a:t>
            </a:r>
            <a:r>
              <a:rPr lang="ru-RU" dirty="0" smtClean="0"/>
              <a:t> СОШ»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276872"/>
            <a:ext cx="4104456" cy="4032448"/>
          </a:xfrm>
        </p:spPr>
        <p:txBody>
          <a:bodyPr>
            <a:normAutofit/>
          </a:bodyPr>
          <a:lstStyle/>
          <a:p>
            <a:pPr algn="r"/>
            <a:endParaRPr lang="ru-RU" sz="28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7481" y="2276872"/>
            <a:ext cx="4320630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01024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5.infourok.ru/uploads/ex/0483/0001b232-a997d359/im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108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092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solidFill>
                  <a:srgbClr val="FF0000"/>
                </a:solidFill>
                <a:latin typeface="Comic Sans MS" pitchFamily="66" charset="0"/>
              </a:rPr>
              <a:t>Наш девиз: </a:t>
            </a:r>
            <a:r>
              <a:rPr lang="ru-RU" sz="3200" dirty="0">
                <a:latin typeface="Comic Sans MS" pitchFamily="66" charset="0"/>
              </a:rPr>
              <a:t>Знать все правила дорожного движения только «на отлично»!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556792"/>
            <a:ext cx="4040188" cy="4569371"/>
          </a:xfrm>
        </p:spPr>
        <p:txBody>
          <a:bodyPr/>
          <a:lstStyle/>
          <a:p>
            <a:pPr marL="0" indent="0" algn="r">
              <a:buNone/>
            </a:pPr>
            <a:r>
              <a:rPr lang="ru-RU" dirty="0" smtClean="0">
                <a:solidFill>
                  <a:srgbClr val="FF0000"/>
                </a:solidFill>
              </a:rPr>
              <a:t>Наша </a:t>
            </a:r>
            <a:r>
              <a:rPr lang="ru-RU" dirty="0" err="1" smtClean="0">
                <a:solidFill>
                  <a:srgbClr val="FF0000"/>
                </a:solidFill>
              </a:rPr>
              <a:t>речевка</a:t>
            </a:r>
            <a:r>
              <a:rPr lang="ru-RU" dirty="0" smtClean="0">
                <a:solidFill>
                  <a:srgbClr val="FF0000"/>
                </a:solidFill>
              </a:rPr>
              <a:t>: </a:t>
            </a:r>
          </a:p>
          <a:p>
            <a:pPr marL="0" indent="0" algn="r">
              <a:buNone/>
            </a:pPr>
            <a:r>
              <a:rPr lang="ru-RU" dirty="0" smtClean="0"/>
              <a:t>Отличник-пешеход</a:t>
            </a:r>
            <a:endParaRPr lang="ru-RU" dirty="0"/>
          </a:p>
          <a:p>
            <a:pPr marL="0" indent="0" algn="r">
              <a:buNone/>
            </a:pPr>
            <a:r>
              <a:rPr lang="ru-RU" dirty="0"/>
              <a:t>Должен знать все наперед</a:t>
            </a:r>
          </a:p>
          <a:p>
            <a:pPr marL="0" indent="0" algn="r">
              <a:buNone/>
            </a:pPr>
            <a:r>
              <a:rPr lang="ru-RU" dirty="0"/>
              <a:t>Должен сам уметь и знать</a:t>
            </a:r>
          </a:p>
          <a:p>
            <a:pPr marL="0" indent="0" algn="r">
              <a:buNone/>
            </a:pPr>
            <a:r>
              <a:rPr lang="ru-RU" dirty="0"/>
              <a:t>И ребятам рассказать</a:t>
            </a:r>
          </a:p>
          <a:p>
            <a:pPr marL="0" indent="0" algn="r">
              <a:buNone/>
            </a:pPr>
            <a:r>
              <a:rPr lang="ru-RU" dirty="0"/>
              <a:t>Все правила дорожные</a:t>
            </a:r>
          </a:p>
          <a:p>
            <a:pPr marL="0" indent="0" algn="r">
              <a:buNone/>
            </a:pPr>
            <a:r>
              <a:rPr lang="ru-RU" dirty="0"/>
              <a:t>Ведь они совсем не сложные!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84784"/>
            <a:ext cx="4041775" cy="5256584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ru-RU" sz="4800" dirty="0" smtClean="0">
                <a:solidFill>
                  <a:srgbClr val="FF0000"/>
                </a:solidFill>
                <a:latin typeface="Comic Sans MS" pitchFamily="66" charset="0"/>
              </a:rPr>
              <a:t>Что такое ПДД? </a:t>
            </a:r>
          </a:p>
          <a:p>
            <a:pPr marL="0" indent="0" algn="ctr">
              <a:buNone/>
            </a:pPr>
            <a:endParaRPr lang="ru-RU" sz="48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ru-RU" sz="4800" dirty="0" smtClean="0">
                <a:latin typeface="Comic Sans MS" pitchFamily="66" charset="0"/>
              </a:rPr>
              <a:t>(</a:t>
            </a:r>
            <a:r>
              <a:rPr lang="ru-RU" sz="4800" dirty="0">
                <a:latin typeface="Comic Sans MS" pitchFamily="66" charset="0"/>
              </a:rPr>
              <a:t>На мотив песни «Что такое доброта?» гр. </a:t>
            </a:r>
            <a:r>
              <a:rPr lang="ru-RU" sz="4800" dirty="0" err="1">
                <a:latin typeface="Comic Sans MS" pitchFamily="66" charset="0"/>
              </a:rPr>
              <a:t>Барбарики</a:t>
            </a:r>
            <a:r>
              <a:rPr lang="ru-RU" sz="4800" dirty="0">
                <a:latin typeface="Comic Sans MS" pitchFamily="66" charset="0"/>
              </a:rPr>
              <a:t>)</a:t>
            </a:r>
          </a:p>
          <a:p>
            <a:pPr marL="0" indent="0">
              <a:buNone/>
            </a:pPr>
            <a:r>
              <a:rPr lang="ru-RU" sz="4800" dirty="0">
                <a:latin typeface="Comic Sans MS" pitchFamily="66" charset="0"/>
              </a:rPr>
              <a:t> </a:t>
            </a:r>
          </a:p>
          <a:p>
            <a:pPr marL="0" indent="0">
              <a:buNone/>
            </a:pPr>
            <a:r>
              <a:rPr lang="ru-RU" sz="4800" dirty="0">
                <a:latin typeface="Comic Sans MS" pitchFamily="66" charset="0"/>
              </a:rPr>
              <a:t>1)Что такое ПДД?</a:t>
            </a:r>
          </a:p>
          <a:p>
            <a:pPr marL="0" indent="0">
              <a:buNone/>
            </a:pPr>
            <a:r>
              <a:rPr lang="ru-RU" sz="4800" dirty="0">
                <a:latin typeface="Comic Sans MS" pitchFamily="66" charset="0"/>
              </a:rPr>
              <a:t>И увидеть нельзя, и нельзя потрогать,</a:t>
            </a:r>
          </a:p>
          <a:p>
            <a:pPr marL="0" indent="0">
              <a:buNone/>
            </a:pPr>
            <a:r>
              <a:rPr lang="ru-RU" sz="4800" dirty="0">
                <a:latin typeface="Comic Sans MS" pitchFamily="66" charset="0"/>
              </a:rPr>
              <a:t>ПДД-это когда, </a:t>
            </a:r>
          </a:p>
          <a:p>
            <a:pPr marL="0" indent="0">
              <a:buNone/>
            </a:pPr>
            <a:r>
              <a:rPr lang="ru-RU" sz="4800" dirty="0">
                <a:latin typeface="Comic Sans MS" pitchFamily="66" charset="0"/>
              </a:rPr>
              <a:t>ПДД-это тогда, когда</a:t>
            </a:r>
          </a:p>
          <a:p>
            <a:pPr marL="0" indent="0">
              <a:buNone/>
            </a:pPr>
            <a:r>
              <a:rPr lang="ru-RU" sz="4800" dirty="0">
                <a:latin typeface="Comic Sans MS" pitchFamily="66" charset="0"/>
              </a:rPr>
              <a:t>Все </a:t>
            </a:r>
            <a:r>
              <a:rPr lang="ru-RU" sz="4800" dirty="0" smtClean="0">
                <a:latin typeface="Comic Sans MS" pitchFamily="66" charset="0"/>
              </a:rPr>
              <a:t>друг </a:t>
            </a:r>
            <a:r>
              <a:rPr lang="ru-RU" sz="4800" dirty="0">
                <a:latin typeface="Comic Sans MS" pitchFamily="66" charset="0"/>
              </a:rPr>
              <a:t>другу друзья</a:t>
            </a:r>
          </a:p>
          <a:p>
            <a:pPr marL="0" indent="0">
              <a:buNone/>
            </a:pPr>
            <a:r>
              <a:rPr lang="ru-RU" sz="4800" dirty="0">
                <a:latin typeface="Comic Sans MS" pitchFamily="66" charset="0"/>
              </a:rPr>
              <a:t>И всегда помогут</a:t>
            </a:r>
            <a:r>
              <a:rPr lang="ru-RU" sz="4800" dirty="0" smtClean="0">
                <a:latin typeface="Comic Sans MS" pitchFamily="66" charset="0"/>
              </a:rPr>
              <a:t>!</a:t>
            </a:r>
            <a:endParaRPr lang="ru-RU" sz="4800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ru-RU" sz="4800" b="1" dirty="0">
                <a:latin typeface="Comic Sans MS" pitchFamily="66" charset="0"/>
              </a:rPr>
              <a:t> Припев:</a:t>
            </a:r>
            <a:r>
              <a:rPr lang="ru-RU" sz="4800" dirty="0">
                <a:latin typeface="Comic Sans MS" pitchFamily="66" charset="0"/>
              </a:rPr>
              <a:t>  Девочки и мальчики, </a:t>
            </a:r>
          </a:p>
          <a:p>
            <a:pPr marL="0" indent="0">
              <a:buNone/>
            </a:pPr>
            <a:r>
              <a:rPr lang="ru-RU" sz="4800" dirty="0">
                <a:latin typeface="Comic Sans MS" pitchFamily="66" charset="0"/>
              </a:rPr>
              <a:t>Звонкие как </a:t>
            </a:r>
            <a:r>
              <a:rPr lang="ru-RU" sz="4800" dirty="0" err="1">
                <a:latin typeface="Comic Sans MS" pitchFamily="66" charset="0"/>
              </a:rPr>
              <a:t>колокольцы</a:t>
            </a:r>
            <a:r>
              <a:rPr lang="ru-RU" sz="4800" dirty="0">
                <a:latin typeface="Comic Sans MS" pitchFamily="66" charset="0"/>
              </a:rPr>
              <a:t>,</a:t>
            </a:r>
          </a:p>
          <a:p>
            <a:pPr marL="0" indent="0">
              <a:buNone/>
            </a:pPr>
            <a:r>
              <a:rPr lang="ru-RU" sz="4800" dirty="0">
                <a:latin typeface="Comic Sans MS" pitchFamily="66" charset="0"/>
              </a:rPr>
              <a:t>Они ГИБДД помощники</a:t>
            </a:r>
          </a:p>
          <a:p>
            <a:pPr marL="0" indent="0">
              <a:buNone/>
            </a:pPr>
            <a:r>
              <a:rPr lang="ru-RU" sz="4800" dirty="0">
                <a:latin typeface="Comic Sans MS" pitchFamily="66" charset="0"/>
              </a:rPr>
              <a:t>Они Ю-Ю-</a:t>
            </a:r>
            <a:r>
              <a:rPr lang="ru-RU" sz="4800" dirty="0" err="1">
                <a:latin typeface="Comic Sans MS" pitchFamily="66" charset="0"/>
              </a:rPr>
              <a:t>Юидовцы</a:t>
            </a:r>
            <a:r>
              <a:rPr lang="ru-RU" sz="4800" dirty="0">
                <a:latin typeface="Comic Sans MS" pitchFamily="66" charset="0"/>
              </a:rPr>
              <a:t> </a:t>
            </a:r>
          </a:p>
          <a:p>
            <a:pPr marL="0" indent="0">
              <a:buNone/>
            </a:pPr>
            <a:r>
              <a:rPr lang="ru-RU" sz="4800" dirty="0">
                <a:latin typeface="Comic Sans MS" pitchFamily="66" charset="0"/>
              </a:rPr>
              <a:t>Яркие как огоньки,</a:t>
            </a:r>
          </a:p>
          <a:p>
            <a:pPr marL="0" indent="0">
              <a:buNone/>
            </a:pPr>
            <a:r>
              <a:rPr lang="ru-RU" sz="4800" dirty="0">
                <a:latin typeface="Comic Sans MS" pitchFamily="66" charset="0"/>
              </a:rPr>
              <a:t>А в глазах фонарики</a:t>
            </a:r>
          </a:p>
          <a:p>
            <a:pPr marL="0" indent="0">
              <a:buNone/>
            </a:pPr>
            <a:r>
              <a:rPr lang="ru-RU" sz="4800" dirty="0">
                <a:latin typeface="Comic Sans MS" pitchFamily="66" charset="0"/>
              </a:rPr>
              <a:t>Они большие молодцы,</a:t>
            </a:r>
          </a:p>
          <a:p>
            <a:pPr marL="0" indent="0">
              <a:buNone/>
            </a:pPr>
            <a:r>
              <a:rPr lang="ru-RU" sz="4800" dirty="0">
                <a:latin typeface="Comic Sans MS" pitchFamily="66" charset="0"/>
              </a:rPr>
              <a:t>Это-</a:t>
            </a:r>
            <a:r>
              <a:rPr lang="ru-RU" sz="4800" dirty="0" err="1">
                <a:latin typeface="Comic Sans MS" pitchFamily="66" charset="0"/>
              </a:rPr>
              <a:t>Юидовцы</a:t>
            </a:r>
            <a:r>
              <a:rPr lang="ru-RU" sz="4800" dirty="0" smtClean="0">
                <a:latin typeface="Comic Sans MS" pitchFamily="66" charset="0"/>
              </a:rPr>
              <a:t>!</a:t>
            </a:r>
            <a:r>
              <a:rPr lang="ru-RU" sz="4800" dirty="0">
                <a:latin typeface="Comic Sans MS" pitchFamily="66" charset="0"/>
              </a:rPr>
              <a:t> </a:t>
            </a:r>
          </a:p>
          <a:p>
            <a:pPr marL="0" indent="0">
              <a:buNone/>
            </a:pPr>
            <a:r>
              <a:rPr lang="ru-RU" sz="4800" dirty="0">
                <a:latin typeface="Comic Sans MS" pitchFamily="66" charset="0"/>
              </a:rPr>
              <a:t>2)В нашей школе есть отряд</a:t>
            </a:r>
          </a:p>
          <a:p>
            <a:pPr marL="0" indent="0">
              <a:buNone/>
            </a:pPr>
            <a:r>
              <a:rPr lang="ru-RU" sz="4800" dirty="0">
                <a:latin typeface="Comic Sans MS" pitchFamily="66" charset="0"/>
              </a:rPr>
              <a:t>С вами подружиться будет рад</a:t>
            </a:r>
          </a:p>
          <a:p>
            <a:pPr marL="0" indent="0">
              <a:buNone/>
            </a:pPr>
            <a:r>
              <a:rPr lang="ru-RU" sz="4800" dirty="0">
                <a:latin typeface="Comic Sans MS" pitchFamily="66" charset="0"/>
              </a:rPr>
              <a:t>Может научить вас</a:t>
            </a:r>
          </a:p>
          <a:p>
            <a:pPr marL="0" indent="0">
              <a:buNone/>
            </a:pPr>
            <a:r>
              <a:rPr lang="ru-RU" sz="4800" dirty="0">
                <a:latin typeface="Comic Sans MS" pitchFamily="66" charset="0"/>
              </a:rPr>
              <a:t>Тому,  что знают сами!</a:t>
            </a:r>
          </a:p>
          <a:p>
            <a:pPr marL="0" indent="0">
              <a:buNone/>
            </a:pPr>
            <a:r>
              <a:rPr lang="ru-RU" sz="4800" dirty="0">
                <a:latin typeface="Comic Sans MS" pitchFamily="66" charset="0"/>
              </a:rPr>
              <a:t>Чтобы жизни сохранить</a:t>
            </a:r>
          </a:p>
          <a:p>
            <a:pPr marL="0" indent="0">
              <a:buNone/>
            </a:pPr>
            <a:r>
              <a:rPr lang="ru-RU" sz="4800" dirty="0">
                <a:latin typeface="Comic Sans MS" pitchFamily="66" charset="0"/>
              </a:rPr>
              <a:t>Наши с вами жизни сохранить</a:t>
            </a:r>
          </a:p>
          <a:p>
            <a:pPr marL="0" indent="0">
              <a:buNone/>
            </a:pPr>
            <a:r>
              <a:rPr lang="ru-RU" sz="4800" dirty="0">
                <a:latin typeface="Comic Sans MS" pitchFamily="66" charset="0"/>
              </a:rPr>
              <a:t>Даст урок нам лично</a:t>
            </a:r>
          </a:p>
          <a:p>
            <a:pPr marL="0" indent="0">
              <a:buNone/>
            </a:pPr>
            <a:r>
              <a:rPr lang="ru-RU" sz="4800" dirty="0">
                <a:latin typeface="Comic Sans MS" pitchFamily="66" charset="0"/>
              </a:rPr>
              <a:t>Пешеход-отличник!</a:t>
            </a:r>
          </a:p>
          <a:p>
            <a:pPr marL="0" indent="0">
              <a:buNone/>
            </a:pPr>
            <a:r>
              <a:rPr lang="ru-RU" sz="4800" b="1" dirty="0">
                <a:latin typeface="Comic Sans MS" pitchFamily="66" charset="0"/>
              </a:rPr>
              <a:t>Припев</a:t>
            </a:r>
            <a:endParaRPr lang="ru-RU" sz="4800" dirty="0">
              <a:latin typeface="Comic Sans MS" pitchFamily="66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70749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ds05.infourok.ru/uploads/ex/0483/0001b232-a997d359/im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159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Наши мероприятия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Хотя эпидемиологическая обстановка в стране внесла свои коррективы и в нашу жизнь, тем не менее, мы работали!</a:t>
            </a:r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«Соблюдаешь ли ты ПДД?»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93973">
            <a:off x="488257" y="2538960"/>
            <a:ext cx="4080535" cy="3060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4167">
            <a:off x="5411974" y="1737842"/>
            <a:ext cx="3413822" cy="2560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653590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ds05.infourok.ru/uploads/ex/0483/0001b232-a997d359/im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54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«Засветись, стань заметней на дороге!»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891" y="3861048"/>
            <a:ext cx="3840133" cy="28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64509">
            <a:off x="467544" y="1465017"/>
            <a:ext cx="3851920" cy="2888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43979">
            <a:off x="4747308" y="1598195"/>
            <a:ext cx="3846820" cy="2885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74821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ds05.infourok.ru/uploads/ex/0483/0001b232-a997d359/im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54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Получи значок «Наш класс соблюдает ПДД»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1520" y="1124744"/>
            <a:ext cx="2125980" cy="2697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340768"/>
            <a:ext cx="3840133" cy="28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3894" y="1502094"/>
            <a:ext cx="2159925" cy="28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940" y="4377490"/>
            <a:ext cx="2880100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515586"/>
            <a:ext cx="2880100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140675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ds05.infourok.ru/uploads/ex/0483/0001b232-a997d359/im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54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tx2"/>
                </a:solidFill>
              </a:rPr>
              <a:t>Совместная акция с сотрудниками ГИБДД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«Пристегни самое дорогое!»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ююю\Desktop\с гаи\IMG_20210324_10105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90347">
            <a:off x="304136" y="1508479"/>
            <a:ext cx="3384376" cy="25382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ююю\Desktop\с гаи\IMG_20210324_101712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2130">
            <a:off x="5249824" y="1552156"/>
            <a:ext cx="3284182" cy="24631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ююю\Desktop\с гаи\IMG_20210324_10142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60914">
            <a:off x="1330315" y="4248156"/>
            <a:ext cx="3063974" cy="22979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ююю\Desktop\с гаи\IMG_20210324_10145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38988">
            <a:off x="4679167" y="4223436"/>
            <a:ext cx="2952328" cy="22142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6919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ds05.infourok.ru/uploads/ex/0483/0001b232-a997d359/im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Театрализованное мероприятие в подшефном дошкольном учреждении ЦРР «Улыбка» (старшая группа)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ююю\Desktop\дс фото\DSC0403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29323">
            <a:off x="297246" y="1542688"/>
            <a:ext cx="3205963" cy="24044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ююю\Desktop\дс фото\DSC0402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340768"/>
            <a:ext cx="3399261" cy="25493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ююю\Desktop\дс фото\DSC0403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6538">
            <a:off x="5140405" y="4190578"/>
            <a:ext cx="3155796" cy="236675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ююю\Desktop\дс фото\DSC0402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149080"/>
            <a:ext cx="3168352" cy="237617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52719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ds05.infourok.ru/uploads/ex/0483/0001b232-a997d359/im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54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Творческая работа, вторая младшая группа «Звездочки»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ююю\Desktop\дс фото\DSC0404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4556324" cy="34172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ююю\Desktop\дс фото\DSC0404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412776"/>
            <a:ext cx="2855973" cy="21418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ююю\Desktop\дс фото\DSC0404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861048"/>
            <a:ext cx="3648016" cy="27359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32975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1550</TotalTime>
  <Words>111</Words>
  <Application>Microsoft Office PowerPoint</Application>
  <PresentationFormat>Экран (4:3)</PresentationFormat>
  <Paragraphs>45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Наш отряд ЮИД «Отличник-пешеход»  МБОУ «Заиграевская СОШ»</vt:lpstr>
      <vt:lpstr>Наш девиз: Знать все правила дорожного движения только «на отлично»!</vt:lpstr>
      <vt:lpstr>Наши мероприятия Хотя эпидемиологическая обстановка в стране внесла свои коррективы и в нашу жизнь, тем не менее, мы работали!</vt:lpstr>
      <vt:lpstr>«Засветись, стань заметней на дороге!»</vt:lpstr>
      <vt:lpstr>Получи значок «Наш класс соблюдает ПДД»</vt:lpstr>
      <vt:lpstr>Совместная акция с сотрудниками ГИБДД «Пристегни самое дорогое!»</vt:lpstr>
      <vt:lpstr>Театрализованное мероприятие в подшефном дошкольном учреждении ЦРР «Улыбка» (старшая группа)</vt:lpstr>
      <vt:lpstr>Творческая работа, вторая младшая группа «Звездочки»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 отряд ЮИД «Отличник-пешеход»  МБОУ «Заиграевская СОШ»</dc:title>
  <dc:creator>ююю</dc:creator>
  <cp:lastModifiedBy>ююю</cp:lastModifiedBy>
  <cp:revision>21</cp:revision>
  <dcterms:created xsi:type="dcterms:W3CDTF">2020-01-26T14:21:29Z</dcterms:created>
  <dcterms:modified xsi:type="dcterms:W3CDTF">2022-04-01T13:36:02Z</dcterms:modified>
</cp:coreProperties>
</file>