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6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75" autoAdjust="0"/>
    <p:restoredTop sz="94660"/>
  </p:normalViewPr>
  <p:slideViewPr>
    <p:cSldViewPr>
      <p:cViewPr>
        <p:scale>
          <a:sx n="64" d="100"/>
          <a:sy n="64" d="100"/>
        </p:scale>
        <p:origin x="-1254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ds02.infourok.ru/uploads/ex/0848/00023eaf-ac6e2de8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09800" y="137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762000"/>
            <a:ext cx="7162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родина - Россия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3886200"/>
            <a:ext cx="89042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ru-RU" dirty="0" smtClean="0"/>
              <a:t> закреплять знания детей о России, её  местоположении, размерах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 повторить  государственные символы, познакомить с главой государства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 повторить информацию о национальных костюмах и музыкальных инструментах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 познакомиться с тем, что в стране живет много разных народностей, национальностей</a:t>
            </a:r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pPr>
              <a:buFont typeface="Arial" charset="0"/>
              <a:buChar char="•"/>
            </a:pPr>
            <a:r>
              <a:rPr lang="ru-RU" dirty="0" smtClean="0"/>
              <a:t>Подготовила Антонова Ю.В.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2.infourok.ru/uploads/ex/0848/00023eaf-ac6e2de8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074" name="Picture 2" descr="https://i.pinimg.com/originals/9c/27/f2/9c27f252519b2305e3af08fdec3354a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38600" y="5638800"/>
            <a:ext cx="3835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Россия самая большая страна в мире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333685"/>
            <a:ext cx="285687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Родные просторы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Если долго-долго-долго </a:t>
            </a:r>
            <a:br>
              <a:rPr lang="ru-RU" dirty="0" smtClean="0"/>
            </a:br>
            <a:r>
              <a:rPr lang="ru-RU" dirty="0" smtClean="0"/>
              <a:t>В самолете нам лететь, </a:t>
            </a:r>
            <a:br>
              <a:rPr lang="ru-RU" dirty="0" smtClean="0"/>
            </a:br>
            <a:r>
              <a:rPr lang="ru-RU" dirty="0" smtClean="0"/>
              <a:t>Если долго-долго-долго </a:t>
            </a:r>
            <a:br>
              <a:rPr lang="ru-RU" dirty="0" smtClean="0"/>
            </a:br>
            <a:r>
              <a:rPr lang="ru-RU" dirty="0" smtClean="0"/>
              <a:t>На Россию смотреть, </a:t>
            </a:r>
          </a:p>
          <a:p>
            <a:r>
              <a:rPr lang="ru-RU" dirty="0" smtClean="0"/>
              <a:t>То увидим мы тогда </a:t>
            </a:r>
            <a:br>
              <a:rPr lang="ru-RU" dirty="0" smtClean="0"/>
            </a:br>
            <a:r>
              <a:rPr lang="ru-RU" dirty="0" smtClean="0"/>
              <a:t>И леса, и города, </a:t>
            </a:r>
            <a:br>
              <a:rPr lang="ru-RU" dirty="0" smtClean="0"/>
            </a:br>
            <a:r>
              <a:rPr lang="ru-RU" dirty="0" smtClean="0"/>
              <a:t>Океанские просторы: </a:t>
            </a:r>
            <a:br>
              <a:rPr lang="ru-RU" dirty="0" smtClean="0"/>
            </a:br>
            <a:r>
              <a:rPr lang="ru-RU" dirty="0" smtClean="0"/>
              <a:t>Ленты рек, озера, горы... </a:t>
            </a:r>
          </a:p>
          <a:p>
            <a:r>
              <a:rPr lang="ru-RU" dirty="0" smtClean="0"/>
              <a:t>Мы увидим даль без края, </a:t>
            </a:r>
            <a:br>
              <a:rPr lang="ru-RU" dirty="0" smtClean="0"/>
            </a:br>
            <a:r>
              <a:rPr lang="ru-RU" dirty="0" smtClean="0"/>
              <a:t>Тундру, где звенит весна, </a:t>
            </a:r>
            <a:br>
              <a:rPr lang="ru-RU" dirty="0" smtClean="0"/>
            </a:br>
            <a:r>
              <a:rPr lang="ru-RU" dirty="0" smtClean="0"/>
              <a:t>И поймем тогда, какая </a:t>
            </a:r>
            <a:br>
              <a:rPr lang="ru-RU" dirty="0" smtClean="0"/>
            </a:br>
            <a:r>
              <a:rPr lang="ru-RU" dirty="0" smtClean="0"/>
              <a:t>Наша Родина большая, </a:t>
            </a:r>
            <a:br>
              <a:rPr lang="ru-RU" dirty="0" smtClean="0"/>
            </a:br>
            <a:r>
              <a:rPr lang="ru-RU" dirty="0" smtClean="0"/>
              <a:t>Необъятная страна. </a:t>
            </a:r>
          </a:p>
          <a:p>
            <a:r>
              <a:rPr lang="ru-RU" i="1" dirty="0" smtClean="0"/>
              <a:t>В. Степанов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2.infourok.ru/uploads/ex/0848/00023eaf-ac6e2de8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catherineasquithgallery.com/uploads/posts/2021-03/1614587536_94-p-kartinki-skazki-na-belom-fone-9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286000"/>
            <a:ext cx="3041650" cy="4114800"/>
          </a:xfrm>
          <a:prstGeom prst="rect">
            <a:avLst/>
          </a:prstGeom>
          <a:noFill/>
        </p:spPr>
      </p:pic>
      <p:pic>
        <p:nvPicPr>
          <p:cNvPr id="1028" name="Picture 4" descr="https://www.ttk-flag.com/wp-content/gallery/Flagi-minester-ved/flagi-min-sub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467600" cy="5029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010400" y="762000"/>
            <a:ext cx="1589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Мир, чистота, </a:t>
            </a:r>
          </a:p>
          <a:p>
            <a:r>
              <a:rPr lang="ru-RU" dirty="0" smtClean="0"/>
              <a:t>благородство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62800" y="2057400"/>
            <a:ext cx="1747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Небо, верность,</a:t>
            </a:r>
          </a:p>
          <a:p>
            <a:r>
              <a:rPr lang="ru-RU" dirty="0" smtClean="0"/>
              <a:t> честность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724400"/>
            <a:ext cx="3282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Отвага, смелость, великодушие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4343400"/>
            <a:ext cx="31966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Флаг у нас прекрасный —</a:t>
            </a:r>
            <a:br>
              <a:rPr lang="ru-RU" dirty="0" smtClean="0"/>
            </a:br>
            <a:r>
              <a:rPr lang="ru-RU" dirty="0" smtClean="0"/>
              <a:t>Белый, синий, красный!</a:t>
            </a:r>
            <a:br>
              <a:rPr lang="ru-RU" dirty="0" smtClean="0"/>
            </a:br>
            <a:r>
              <a:rPr lang="ru-RU" dirty="0" smtClean="0"/>
              <a:t>Белый — мир и чистота,</a:t>
            </a:r>
            <a:br>
              <a:rPr lang="ru-RU" dirty="0" smtClean="0"/>
            </a:br>
            <a:r>
              <a:rPr lang="ru-RU" dirty="0" smtClean="0"/>
              <a:t>Синий — верность, небеса,</a:t>
            </a:r>
            <a:br>
              <a:rPr lang="ru-RU" dirty="0" smtClean="0"/>
            </a:br>
            <a:r>
              <a:rPr lang="ru-RU" dirty="0" smtClean="0"/>
              <a:t>Красный — мужество, отвага…</a:t>
            </a:r>
            <a:br>
              <a:rPr lang="ru-RU" dirty="0" smtClean="0"/>
            </a:br>
            <a:r>
              <a:rPr lang="ru-RU" dirty="0" smtClean="0"/>
              <a:t>Вот цвета родного флага!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2.infourok.ru/uploads/ex/0848/00023eaf-ac6e2de8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2" descr="https://catherineasquithgallery.com/uploads/posts/2021-03/1614587536_94-p-kartinki-skazki-na-belom-fone-9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2286000"/>
            <a:ext cx="3041650" cy="4114800"/>
          </a:xfrm>
          <a:prstGeom prst="rect">
            <a:avLst/>
          </a:prstGeom>
          <a:noFill/>
        </p:spPr>
      </p:pic>
      <p:pic>
        <p:nvPicPr>
          <p:cNvPr id="22534" name="Picture 6" descr="https://nangs.org/media/k2/items/cache/b2d303eab802ed126d9bffe58e23338d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356475" cy="46958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0" y="457200"/>
            <a:ext cx="331289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Герб России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 России величавой </a:t>
            </a:r>
            <a:br>
              <a:rPr lang="ru-RU" dirty="0" smtClean="0"/>
            </a:br>
            <a:r>
              <a:rPr lang="ru-RU" dirty="0" smtClean="0"/>
              <a:t>На гербе орел двуглавый, </a:t>
            </a:r>
            <a:br>
              <a:rPr lang="ru-RU" dirty="0" smtClean="0"/>
            </a:br>
            <a:r>
              <a:rPr lang="ru-RU" dirty="0" smtClean="0"/>
              <a:t>Чтоб на запад и восток </a:t>
            </a:r>
            <a:br>
              <a:rPr lang="ru-RU" dirty="0" smtClean="0"/>
            </a:br>
            <a:r>
              <a:rPr lang="ru-RU" dirty="0" smtClean="0"/>
              <a:t>Он смотреть бы сразу мог. </a:t>
            </a:r>
            <a:br>
              <a:rPr lang="ru-RU" dirty="0" smtClean="0"/>
            </a:br>
            <a:r>
              <a:rPr lang="ru-RU" dirty="0" smtClean="0"/>
              <a:t>Сильный, мудрый он и гордый. </a:t>
            </a:r>
            <a:br>
              <a:rPr lang="ru-RU" dirty="0" smtClean="0"/>
            </a:br>
            <a:r>
              <a:rPr lang="ru-RU" dirty="0" smtClean="0"/>
              <a:t>Он — России дух свободный. </a:t>
            </a:r>
          </a:p>
          <a:p>
            <a:r>
              <a:rPr lang="ru-RU" i="1" dirty="0" smtClean="0"/>
              <a:t>В. Степанов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2.infourok.ru/uploads/ex/0848/00023eaf-ac6e2de8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msbpartner.ru/wp-content/uploads/d/7/7/d7795d1b2bc55318acd05ac034e107ba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2.infourok.ru/uploads/ex/0848/00023eaf-ac6e2de8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1506" name="Picture 2" descr="https://xn--80akjddcen.xn--80asehdb/upload/iblock/17b/f15608b6a24cb001eeba3145cbab0a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514600"/>
            <a:ext cx="3505200" cy="3382963"/>
          </a:xfrm>
          <a:prstGeom prst="rect">
            <a:avLst/>
          </a:prstGeom>
          <a:noFill/>
        </p:spPr>
      </p:pic>
      <p:pic>
        <p:nvPicPr>
          <p:cNvPr id="7172" name="Picture 4" descr="https://rgnp.ru/wp-content/uploads/7/e/5/7e546a88790bfa597380a02be72d0e46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172199" cy="425926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4495800"/>
            <a:ext cx="6672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Президент Российской Федерации является главой государства.</a:t>
            </a:r>
          </a:p>
          <a:p>
            <a:r>
              <a:rPr lang="ru-RU" dirty="0" smtClean="0"/>
              <a:t>Высшая государственная должность Российской Федерации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77000" y="381000"/>
            <a:ext cx="21259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Путин Владимир </a:t>
            </a:r>
          </a:p>
          <a:p>
            <a:pPr algn="ctr"/>
            <a:r>
              <a:rPr lang="ru-RU" sz="2000" b="1" dirty="0" smtClean="0"/>
              <a:t>Владимирович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2.infourok.ru/uploads/ex/0848/00023eaf-ac6e2de8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0482" name="Picture 2" descr="https://secret-terpsihor.com.ua/wp-content/uploads/2018/02/9156106520-e15816990667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50" y="-228600"/>
            <a:ext cx="4476750" cy="7086600"/>
          </a:xfrm>
          <a:prstGeom prst="rect">
            <a:avLst/>
          </a:prstGeom>
          <a:noFill/>
        </p:spPr>
      </p:pic>
      <p:pic>
        <p:nvPicPr>
          <p:cNvPr id="6146" name="Picture 2" descr="https://demo.multiurok.ru/img/168163/image_5e6680b598d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4724399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2.infourok.ru/uploads/ex/0848/00023eaf-ac6e2de8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9458" name="Picture 2" descr="https://phonoteka.org/uploads/posts/2021-05/1620662861_12-phonoteka_org-p-druzhba-narodov-fon-1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3432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Многообразие национальностей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2.infourok.ru/uploads/ex/0848/00023eaf-ac6e2de8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8434" name="Picture 2" descr="https://www.admtomsk.ru/www/news.nsf/35da52f005a03ea54725794900100e7e/499e6a408fa13e34472586df000e5946/body/0.84!OpenElement&amp;FieldElemFormat=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895600"/>
            <a:ext cx="2286000" cy="2895600"/>
          </a:xfrm>
          <a:prstGeom prst="rect">
            <a:avLst/>
          </a:prstGeom>
          <a:noFill/>
        </p:spPr>
      </p:pic>
      <p:pic>
        <p:nvPicPr>
          <p:cNvPr id="4098" name="Picture 2" descr="https://ds05.infourok.ru/uploads/ex/01a0/000f3057-55717fda/1/img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6857999" cy="5091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88</Words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27</cp:revision>
  <dcterms:created xsi:type="dcterms:W3CDTF">2021-10-13T13:46:41Z</dcterms:created>
  <dcterms:modified xsi:type="dcterms:W3CDTF">2022-04-01T12:55:40Z</dcterms:modified>
</cp:coreProperties>
</file>