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938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45429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4941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775183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8943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4534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673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669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46386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299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6234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316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24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747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757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415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40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179F4F8-CEE2-4552-BA6A-A5CC9083C15E}" type="datetimeFigureOut">
              <a:rPr lang="ru-RU" smtClean="0"/>
              <a:pPr/>
              <a:t>01.04.2022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7B3F5551-5F7C-42C9-A697-29B83FF341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647558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3108" y="428604"/>
            <a:ext cx="405874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Интерактивная игра </a:t>
            </a:r>
          </a:p>
          <a:p>
            <a:r>
              <a:rPr lang="ru-RU" sz="2800" dirty="0" smtClean="0">
                <a:solidFill>
                  <a:srgbClr val="7030A0"/>
                </a:solidFill>
              </a:rPr>
              <a:t>«Найди детенышу маму»</a:t>
            </a:r>
          </a:p>
          <a:p>
            <a:endParaRPr lang="ru-RU" dirty="0"/>
          </a:p>
        </p:txBody>
      </p:sp>
      <p:pic>
        <p:nvPicPr>
          <p:cNvPr id="1026" name="Picture 2" descr="https://i.ytimg.com/vi/D2gFY4nt1hQ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820" y="0"/>
            <a:ext cx="916834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143240" y="642918"/>
            <a:ext cx="2786082" cy="1928826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Рисунок 14" descr="579934c4762e01562e761f8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7554" y="500042"/>
            <a:ext cx="2177753" cy="2155975"/>
          </a:xfrm>
          <a:prstGeom prst="rect">
            <a:avLst/>
          </a:prstGeom>
        </p:spPr>
      </p:pic>
      <p:pic>
        <p:nvPicPr>
          <p:cNvPr id="16" name="Рисунок 15" descr="lion_PNG3806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8596" y="3609302"/>
            <a:ext cx="3143272" cy="2486336"/>
          </a:xfrm>
          <a:prstGeom prst="rect">
            <a:avLst/>
          </a:prstGeom>
        </p:spPr>
      </p:pic>
      <p:pic>
        <p:nvPicPr>
          <p:cNvPr id="17" name="Рисунок 16" descr="0_1bfe7e_e153c305_L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5143512"/>
            <a:ext cx="2572528" cy="1594968"/>
          </a:xfrm>
          <a:prstGeom prst="rect">
            <a:avLst/>
          </a:prstGeom>
        </p:spPr>
      </p:pic>
      <p:pic>
        <p:nvPicPr>
          <p:cNvPr id="19" name="Рисунок 18" descr="png_cat_by_moonglowlilly-d5n7zq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4105954"/>
            <a:ext cx="3044958" cy="24353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7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071802" y="642918"/>
            <a:ext cx="2786082" cy="1928826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6" descr="CABRAS Y OVEJAS (106)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4678" y="857232"/>
            <a:ext cx="2214578" cy="1505913"/>
          </a:xfrm>
          <a:prstGeom prst="rect">
            <a:avLst/>
          </a:prstGeom>
        </p:spPr>
      </p:pic>
      <p:pic>
        <p:nvPicPr>
          <p:cNvPr id="9" name="Рисунок 8" descr="5724c3863ae10154679bc461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429132"/>
            <a:ext cx="2143140" cy="2048160"/>
          </a:xfrm>
          <a:prstGeom prst="rect">
            <a:avLst/>
          </a:prstGeom>
        </p:spPr>
      </p:pic>
      <p:pic>
        <p:nvPicPr>
          <p:cNvPr id="10" name="Рисунок 9" descr="Goat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4612" y="3857628"/>
            <a:ext cx="2071702" cy="1956858"/>
          </a:xfrm>
          <a:prstGeom prst="rect">
            <a:avLst/>
          </a:prstGeom>
        </p:spPr>
      </p:pic>
      <p:pic>
        <p:nvPicPr>
          <p:cNvPr id="11" name="Рисунок 10" descr="horse_png_nisanboard_d8r1m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9256" y="3714752"/>
            <a:ext cx="3428992" cy="2147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3071802" y="642918"/>
            <a:ext cx="2786082" cy="1928826"/>
          </a:xfrm>
          <a:prstGeom prst="roundRect">
            <a:avLst/>
          </a:prstGeom>
          <a:solidFill>
            <a:schemeClr val="accent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elephants_PNG18789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357430"/>
            <a:ext cx="2714644" cy="2714644"/>
          </a:xfrm>
          <a:prstGeom prst="rect">
            <a:avLst/>
          </a:prstGeom>
        </p:spPr>
      </p:pic>
      <p:pic>
        <p:nvPicPr>
          <p:cNvPr id="9" name="Рисунок 8" descr="horse_png_nisanboard_d8r1m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3643314"/>
            <a:ext cx="3878469" cy="2428892"/>
          </a:xfrm>
          <a:prstGeom prst="rect">
            <a:avLst/>
          </a:prstGeom>
        </p:spPr>
      </p:pic>
      <p:pic>
        <p:nvPicPr>
          <p:cNvPr id="10" name="Рисунок 9" descr="cow_png_stock_photo_0010_complete_cutout_by_annamae22-da1zxun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4414" y="4000504"/>
            <a:ext cx="4191975" cy="2608076"/>
          </a:xfrm>
          <a:prstGeom prst="rect">
            <a:avLst/>
          </a:prstGeom>
        </p:spPr>
      </p:pic>
      <p:pic>
        <p:nvPicPr>
          <p:cNvPr id="15" name="Рисунок 14" descr="calf-icon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8992" y="785794"/>
            <a:ext cx="1857388" cy="18573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165</TotalTime>
  <Words>7</Words>
  <Application>Microsoft Office PowerPoint</Application>
  <PresentationFormat>Экран (4:3)</PresentationFormat>
  <Paragraphs>2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Century Gothic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nady</dc:creator>
  <cp:lastModifiedBy>User</cp:lastModifiedBy>
  <cp:revision>26</cp:revision>
  <dcterms:created xsi:type="dcterms:W3CDTF">2018-04-28T16:23:42Z</dcterms:created>
  <dcterms:modified xsi:type="dcterms:W3CDTF">2022-04-01T18:32:05Z</dcterms:modified>
</cp:coreProperties>
</file>