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5" r:id="rId3"/>
    <p:sldId id="258" r:id="rId4"/>
    <p:sldId id="260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4EB02A-C56A-4EFD-A385-8252A6288639}" type="datetimeFigureOut">
              <a:rPr lang="ru-RU" smtClean="0"/>
              <a:t>01.04.2022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4C31DE3-280A-45D7-B8CF-A7E894E026AF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2502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EB02A-C56A-4EFD-A385-8252A6288639}" type="datetimeFigureOut">
              <a:rPr lang="ru-RU" smtClean="0"/>
              <a:t>01.04.2022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1DE3-280A-45D7-B8CF-A7E894E026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0382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EB02A-C56A-4EFD-A385-8252A6288639}" type="datetimeFigureOut">
              <a:rPr lang="ru-RU" smtClean="0"/>
              <a:t>01.04.2022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1DE3-280A-45D7-B8CF-A7E894E026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7694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EB02A-C56A-4EFD-A385-8252A6288639}" type="datetimeFigureOut">
              <a:rPr lang="ru-RU" smtClean="0"/>
              <a:t>01.04.2022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1DE3-280A-45D7-B8CF-A7E894E026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8253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EB02A-C56A-4EFD-A385-8252A6288639}" type="datetimeFigureOut">
              <a:rPr lang="ru-RU" smtClean="0"/>
              <a:t>01.04.2022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1DE3-280A-45D7-B8CF-A7E894E026AF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6457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EB02A-C56A-4EFD-A385-8252A6288639}" type="datetimeFigureOut">
              <a:rPr lang="ru-RU" smtClean="0"/>
              <a:t>01.04.2022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1DE3-280A-45D7-B8CF-A7E894E026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3309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EB02A-C56A-4EFD-A385-8252A6288639}" type="datetimeFigureOut">
              <a:rPr lang="ru-RU" smtClean="0"/>
              <a:t>01.04.2022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1DE3-280A-45D7-B8CF-A7E894E026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6596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EB02A-C56A-4EFD-A385-8252A6288639}" type="datetimeFigureOut">
              <a:rPr lang="ru-RU" smtClean="0"/>
              <a:t>01.04.2022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1DE3-280A-45D7-B8CF-A7E894E026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2839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EB02A-C56A-4EFD-A385-8252A6288639}" type="datetimeFigureOut">
              <a:rPr lang="ru-RU" smtClean="0"/>
              <a:t>01.04.2022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1DE3-280A-45D7-B8CF-A7E894E026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1781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EB02A-C56A-4EFD-A385-8252A6288639}" type="datetimeFigureOut">
              <a:rPr lang="ru-RU" smtClean="0"/>
              <a:t>01.04.2022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1DE3-280A-45D7-B8CF-A7E894E026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101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EB02A-C56A-4EFD-A385-8252A6288639}" type="datetimeFigureOut">
              <a:rPr lang="ru-RU" smtClean="0"/>
              <a:t>01.04.2022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31DE3-280A-45D7-B8CF-A7E894E026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4103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B64EB02A-C56A-4EFD-A385-8252A6288639}" type="datetimeFigureOut">
              <a:rPr lang="ru-RU" smtClean="0"/>
              <a:t>01.04.2022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64C31DE3-280A-45D7-B8CF-A7E894E026A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1009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9980" y="770022"/>
            <a:ext cx="9966960" cy="1263315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ПОГОВОРИМ О ДРУЖБЕ</a:t>
            </a:r>
            <a:endParaRPr lang="ru-RU" sz="6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43656" y="8730392"/>
            <a:ext cx="8767860" cy="138816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Красивые картинки про дружбу (45 фото) • Прикольные картинки и позити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2842" y="2033337"/>
            <a:ext cx="7315200" cy="4181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781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821" y="288759"/>
            <a:ext cx="11502190" cy="2959767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rgbClr val="002060"/>
                </a:solidFill>
              </a:rPr>
              <a:t>ДРУЗЬЯ И ПРИЯТЕЛИ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17693"/>
            <a:ext cx="12192000" cy="6924973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lvl="2" algn="ctr"/>
            <a:endParaRPr lang="ru-RU" sz="2000" b="1" dirty="0" smtClean="0">
              <a:solidFill>
                <a:srgbClr val="002060"/>
              </a:solidFill>
            </a:endParaRPr>
          </a:p>
          <a:p>
            <a:pPr lvl="2" algn="ctr"/>
            <a:endParaRPr lang="ru-RU" sz="2000" b="1" dirty="0">
              <a:solidFill>
                <a:srgbClr val="002060"/>
              </a:solidFill>
            </a:endParaRPr>
          </a:p>
          <a:p>
            <a:pPr lvl="2" algn="r"/>
            <a:r>
              <a:rPr lang="ru-RU" sz="4400" b="1" dirty="0" smtClean="0">
                <a:solidFill>
                  <a:srgbClr val="002060"/>
                </a:solidFill>
              </a:rPr>
              <a:t>ДРУЗЬЯ И ПРИЯТЕЛИ</a:t>
            </a:r>
            <a:endParaRPr lang="ru-RU" sz="4400" b="1" dirty="0">
              <a:solidFill>
                <a:srgbClr val="002060"/>
              </a:solidFill>
            </a:endParaRPr>
          </a:p>
          <a:p>
            <a:pPr lvl="2" algn="ctr"/>
            <a:endParaRPr lang="ru-RU" sz="2000" dirty="0" smtClean="0">
              <a:solidFill>
                <a:srgbClr val="002060"/>
              </a:solidFill>
            </a:endParaRPr>
          </a:p>
          <a:p>
            <a:pPr lvl="2" algn="ctr"/>
            <a:endParaRPr lang="ru-RU" sz="2000" b="1" dirty="0" smtClean="0">
              <a:solidFill>
                <a:srgbClr val="002060"/>
              </a:solidFill>
            </a:endParaRPr>
          </a:p>
          <a:p>
            <a:pPr lvl="2" algn="ctr"/>
            <a:endParaRPr lang="ru-RU" sz="2000" b="1" dirty="0">
              <a:solidFill>
                <a:srgbClr val="002060"/>
              </a:solidFill>
            </a:endParaRPr>
          </a:p>
          <a:p>
            <a:pPr lvl="2" algn="ctr"/>
            <a:endParaRPr lang="ru-RU" sz="2000" b="1" dirty="0" smtClean="0">
              <a:solidFill>
                <a:srgbClr val="002060"/>
              </a:solidFill>
            </a:endParaRPr>
          </a:p>
          <a:p>
            <a:pPr lvl="2" algn="ctr"/>
            <a:endParaRPr lang="ru-RU" sz="2000" b="1" dirty="0" smtClean="0">
              <a:solidFill>
                <a:srgbClr val="002060"/>
              </a:solidFill>
            </a:endParaRPr>
          </a:p>
          <a:p>
            <a:pPr lvl="2"/>
            <a:endParaRPr lang="ru-RU" sz="3600" b="1" dirty="0">
              <a:solidFill>
                <a:srgbClr val="002060"/>
              </a:solidFill>
            </a:endParaRPr>
          </a:p>
          <a:p>
            <a:pPr lvl="2" algn="just"/>
            <a:r>
              <a:rPr lang="ru-RU" sz="3200" b="1" dirty="0" smtClean="0">
                <a:solidFill>
                  <a:srgbClr val="002060"/>
                </a:solidFill>
              </a:rPr>
              <a:t>Приятели </a:t>
            </a:r>
            <a:r>
              <a:rPr lang="ru-RU" sz="3200" b="1" dirty="0">
                <a:solidFill>
                  <a:srgbClr val="002060"/>
                </a:solidFill>
              </a:rPr>
              <a:t>– это люди с которыми весело провести время, но не более. Приятелю вряд вы доверите что –то ценное, решение своих проблем !</a:t>
            </a:r>
          </a:p>
          <a:p>
            <a:pPr lvl="2" algn="just"/>
            <a:r>
              <a:rPr lang="ru-RU" sz="3200" b="1" dirty="0">
                <a:solidFill>
                  <a:srgbClr val="002060"/>
                </a:solidFill>
              </a:rPr>
              <a:t>Друг – это человек, который делится с тобой целями, решение своих проблем, радостями, неудачами</a:t>
            </a:r>
            <a:r>
              <a:rPr lang="ru-RU" sz="3200" b="1" dirty="0" smtClean="0">
                <a:solidFill>
                  <a:srgbClr val="002060"/>
                </a:solidFill>
              </a:rPr>
              <a:t>.</a:t>
            </a:r>
          </a:p>
          <a:p>
            <a:pPr lvl="2" algn="just"/>
            <a:endParaRPr lang="ru-RU" sz="3200" b="1" dirty="0">
              <a:solidFill>
                <a:srgbClr val="002060"/>
              </a:solidFill>
            </a:endParaRPr>
          </a:p>
          <a:p>
            <a:pPr lvl="2"/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6" name="Picture 2" descr="Чип и Дейл картинки из мультика бесплатны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5032" y="568107"/>
            <a:ext cx="4391526" cy="2851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1239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218" y="240632"/>
            <a:ext cx="11729083" cy="2081463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</a:rPr>
              <a:t>про друзей …..</a:t>
            </a:r>
            <a:endParaRPr lang="ru-RU" sz="6600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Открытка, картинка, дружба, открытка друзьям, открытка для друзей 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5767" y="1664368"/>
            <a:ext cx="4199020" cy="40698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Друзья познаются в беде | Мотиваторы и позитив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10488" y="2182730"/>
            <a:ext cx="5540542" cy="3929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76" name="Picture 4" descr="Открытка &quot;ДРУЗЬЯ, как звёзды-даже тогда, когда их не видно, мы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768" y="1664368"/>
            <a:ext cx="4156576" cy="40698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962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 descr="http://player.myshared.ru/4/261250/slides/slide_7.jpg"/>
          <p:cNvPicPr>
            <a:picLocks noGrp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6570" y="240632"/>
            <a:ext cx="11778914" cy="6400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39147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505" y="240632"/>
            <a:ext cx="11788420" cy="1323475"/>
          </a:xfrm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ru-RU" sz="4900" b="1" dirty="0" smtClean="0">
                <a:solidFill>
                  <a:schemeClr val="accent4">
                    <a:lumMod val="50000"/>
                  </a:schemeClr>
                </a:solidFill>
              </a:rPr>
              <a:t>             ПОСЛОВИЦЫ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О ДРУЖБЕ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6" name="Объект 5" descr="http://player.myshared.ru/4/261250/slides/slide_10.jpg"/>
          <p:cNvPicPr>
            <a:picLocks noGrp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2505" y="1335505"/>
            <a:ext cx="11788420" cy="52818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9036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758" y="324853"/>
            <a:ext cx="11586410" cy="6184231"/>
          </a:xfrm>
          <a:solidFill>
            <a:schemeClr val="accent1"/>
          </a:solidFill>
        </p:spPr>
        <p:txBody>
          <a:bodyPr/>
          <a:lstStyle/>
          <a:p>
            <a:r>
              <a:rPr lang="ru-RU" dirty="0" smtClean="0"/>
              <a:t>           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Объект 3" descr="http://player.myshared.ru/4/261250/slides/slide_19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357" y="517357"/>
            <a:ext cx="11129211" cy="57992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230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3137" y="336885"/>
            <a:ext cx="11393905" cy="6124074"/>
          </a:xfrm>
          <a:solidFill>
            <a:schemeClr val="accent1"/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://player.myshared.ru/4/261250/slides/slide_2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6931" y="609600"/>
            <a:ext cx="53848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1897335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96</TotalTime>
  <Words>63</Words>
  <Application>Microsoft Office PowerPoint</Application>
  <PresentationFormat>Широкоэкранный</PresentationFormat>
  <Paragraphs>16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Corbel</vt:lpstr>
      <vt:lpstr>Базис</vt:lpstr>
      <vt:lpstr>ПОГОВОРИМ О ДРУЖБЕ</vt:lpstr>
      <vt:lpstr>ДРУЗЬЯ И ПРИЯТЕЛИ </vt:lpstr>
      <vt:lpstr>про друзей …..</vt:lpstr>
      <vt:lpstr>Презентация PowerPoint</vt:lpstr>
      <vt:lpstr>             ПОСЛОВИЦЫ О ДРУЖБЕ</vt:lpstr>
      <vt:lpstr>          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Inna</dc:creator>
  <cp:lastModifiedBy>Головань и.В.</cp:lastModifiedBy>
  <cp:revision>19</cp:revision>
  <dcterms:created xsi:type="dcterms:W3CDTF">2018-07-16T09:39:19Z</dcterms:created>
  <dcterms:modified xsi:type="dcterms:W3CDTF">2022-04-01T18:11:00Z</dcterms:modified>
</cp:coreProperties>
</file>