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420" r:id="rId2"/>
    <p:sldId id="435" r:id="rId3"/>
    <p:sldId id="424" r:id="rId4"/>
    <p:sldId id="407" r:id="rId5"/>
    <p:sldId id="426" r:id="rId6"/>
    <p:sldId id="437" r:id="rId7"/>
    <p:sldId id="427" r:id="rId8"/>
    <p:sldId id="429" r:id="rId9"/>
    <p:sldId id="430" r:id="rId10"/>
    <p:sldId id="431" r:id="rId11"/>
    <p:sldId id="432" r:id="rId12"/>
    <p:sldId id="438" r:id="rId13"/>
    <p:sldId id="40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82948" autoAdjust="0"/>
  </p:normalViewPr>
  <p:slideViewPr>
    <p:cSldViewPr>
      <p:cViewPr varScale="1">
        <p:scale>
          <a:sx n="91" d="100"/>
          <a:sy n="91" d="100"/>
        </p:scale>
        <p:origin x="211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66801-8D18-447C-B2D2-6206BF4DF9CA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B72E7-8E83-4BD3-BA7A-55E3C29E3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269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650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71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542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585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66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000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2428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805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37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8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420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333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37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32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47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924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061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AC407CC-FE96-4006-9019-EF80D3BF86AE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1B4502-7F8E-4B37-AEC2-0B1912B002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8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8F633C-0D05-4321-A7C7-6DFEB87DD8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044" y="1412778"/>
            <a:ext cx="3631330" cy="4841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A9F0BC-8F5F-4483-BE81-C08821A43C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644" y="1412779"/>
            <a:ext cx="3631330" cy="4841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1F3EB5E-A9E9-40EC-BEC8-E4C41AADE448}"/>
              </a:ext>
            </a:extLst>
          </p:cNvPr>
          <p:cNvSpPr txBox="1"/>
          <p:nvPr/>
        </p:nvSpPr>
        <p:spPr>
          <a:xfrm>
            <a:off x="1763688" y="634591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Разбираем пластилин малышей</a:t>
            </a:r>
          </a:p>
          <a:p>
            <a:pPr algn="ctr"/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«Малышам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помогаем и пальчики свои мы развиваем»</a:t>
            </a:r>
          </a:p>
        </p:txBody>
      </p:sp>
    </p:spTree>
    <p:extLst>
      <p:ext uri="{BB962C8B-B14F-4D97-AF65-F5344CB8AC3E}">
        <p14:creationId xmlns:p14="http://schemas.microsoft.com/office/powerpoint/2010/main" val="2167132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44ECDD6-3AA0-41B0-BFC8-0F75C5F43D0D}"/>
              </a:ext>
            </a:extLst>
          </p:cNvPr>
          <p:cNvSpPr txBox="1"/>
          <p:nvPr/>
        </p:nvSpPr>
        <p:spPr>
          <a:xfrm>
            <a:off x="1547664" y="620688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Акция «Открытки для бывших  работников детского сада в рамках «Дня Пожилых людей»»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66741E-E6C1-48FE-B6D6-C3219CB36B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231" y="1328574"/>
            <a:ext cx="3600400" cy="196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D57595-13E3-4C9F-86FA-B35196921E6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02" y="3429000"/>
            <a:ext cx="3820658" cy="2950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5FAF2A-2A61-43D8-BEAD-A570C045F1D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885" y="1484784"/>
            <a:ext cx="3356671" cy="1904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33A0C6C-3514-4E12-9D07-781B677AC8A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543" y="3468563"/>
            <a:ext cx="3941356" cy="2910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2892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1ADF42-2744-47DB-8659-5E03EF904D93}"/>
              </a:ext>
            </a:extLst>
          </p:cNvPr>
          <p:cNvSpPr txBox="1"/>
          <p:nvPr/>
        </p:nvSpPr>
        <p:spPr>
          <a:xfrm>
            <a:off x="1547664" y="620688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Акция «Память героям войны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655BE28-231B-4A1D-9AD7-FFD38A13E3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0295" y="3489401"/>
            <a:ext cx="4286207" cy="2943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Елена\Рабочий стол\ФОТО\парк победы\DSC04086.JPG">
            <a:extLst>
              <a:ext uri="{FF2B5EF4-FFF2-40B4-BE49-F238E27FC236}">
                <a16:creationId xmlns:a16="http://schemas.microsoft.com/office/drawing/2014/main" id="{82666BFA-0DA4-4EB5-9BA8-FB16628F7EC7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566" y="950284"/>
            <a:ext cx="3837034" cy="2573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Елена\Рабочий стол\ФОТО\парк победы\DSC04091.JPG">
            <a:extLst>
              <a:ext uri="{FF2B5EF4-FFF2-40B4-BE49-F238E27FC236}">
                <a16:creationId xmlns:a16="http://schemas.microsoft.com/office/drawing/2014/main" id="{F0C40EB1-828C-4B0D-B28B-6C2EBF4BC556}"/>
              </a:ext>
            </a:extLst>
          </p:cNvPr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3398" y="950284"/>
            <a:ext cx="3837034" cy="2647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5785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30C7672-2DD6-4C80-B11F-B26F5EE66F8C}"/>
              </a:ext>
            </a:extLst>
          </p:cNvPr>
          <p:cNvSpPr/>
          <p:nvPr/>
        </p:nvSpPr>
        <p:spPr>
          <a:xfrm>
            <a:off x="2483768" y="6206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«Мы против Covid-19»</a:t>
            </a:r>
            <a:endParaRPr lang="ru-RU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69B172-3A63-4BEC-959D-688B79C630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813" y="994420"/>
            <a:ext cx="3932169" cy="5242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9B807F6-85A1-40FE-A2E7-A02BA0B2268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814" y="990020"/>
            <a:ext cx="3839057" cy="5118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8491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4C37F0-B764-456B-9E74-B6D93DFD5D35}"/>
              </a:ext>
            </a:extLst>
          </p:cNvPr>
          <p:cNvSpPr txBox="1"/>
          <p:nvPr/>
        </p:nvSpPr>
        <p:spPr>
          <a:xfrm>
            <a:off x="323528" y="548680"/>
            <a:ext cx="8450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работы с дошкольниками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Становление самостоятельности и ответственности, развитие навыков общения в разновозрастном коллективе.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эффективной социализации, активной жизненной позиции.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Воспитание духовно -  нравственных, эмоциональных  качеств личности ребенка.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EB54323-42D0-4F7C-93D7-3C67E63D17ED}"/>
              </a:ext>
            </a:extLst>
          </p:cNvPr>
          <p:cNvSpPr/>
          <p:nvPr/>
        </p:nvSpPr>
        <p:spPr>
          <a:xfrm>
            <a:off x="2136631" y="5662989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«Чтобы поверить в добро,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его делать»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 Лев Толстой 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E9CA4E-EEBD-4591-ABBF-26B9F67451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2227725"/>
            <a:ext cx="5688632" cy="3391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5805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6FD7CD-113C-48FC-B3EF-D8EEA3D8C9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5227" y="2910889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65D3BF-67D2-4C43-BF36-3BAB5717EA1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80922"/>
            <a:ext cx="4304264" cy="3228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8C4150-8000-413C-BDD7-10236A58D8C4}"/>
              </a:ext>
            </a:extLst>
          </p:cNvPr>
          <p:cNvSpPr txBox="1"/>
          <p:nvPr/>
        </p:nvSpPr>
        <p:spPr>
          <a:xfrm>
            <a:off x="1763688" y="634591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Театрализация для малышей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сказки»</a:t>
            </a:r>
          </a:p>
        </p:txBody>
      </p:sp>
    </p:spTree>
    <p:extLst>
      <p:ext uri="{BB962C8B-B14F-4D97-AF65-F5344CB8AC3E}">
        <p14:creationId xmlns:p14="http://schemas.microsoft.com/office/powerpoint/2010/main" val="157091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76777227-D7B3-4B3A-A21C-0949B8F7F80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158" y="1003157"/>
            <a:ext cx="3913626" cy="522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5BCB4F-F1AE-4046-B52F-EF42A0658EB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5329" y="3573016"/>
            <a:ext cx="3889246" cy="2416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4E85CC-03C4-4D72-B591-BD4B3CA3E6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0784" y="1012449"/>
            <a:ext cx="3888432" cy="2416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D113AA-635C-4089-A750-69E9BADC6220}"/>
              </a:ext>
            </a:extLst>
          </p:cNvPr>
          <p:cNvSpPr txBox="1"/>
          <p:nvPr/>
        </p:nvSpPr>
        <p:spPr>
          <a:xfrm>
            <a:off x="1763688" y="634591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«Почитаем малышам!»</a:t>
            </a:r>
          </a:p>
        </p:txBody>
      </p:sp>
    </p:spTree>
    <p:extLst>
      <p:ext uri="{BB962C8B-B14F-4D97-AF65-F5344CB8AC3E}">
        <p14:creationId xmlns:p14="http://schemas.microsoft.com/office/powerpoint/2010/main" val="178598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3">
            <a:extLst>
              <a:ext uri="{FF2B5EF4-FFF2-40B4-BE49-F238E27FC236}">
                <a16:creationId xmlns:a16="http://schemas.microsoft.com/office/drawing/2014/main" id="{CE8EB7B7-83AA-4371-BF17-8EB69BAA4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129" y="3573016"/>
            <a:ext cx="380691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E5EFD97-C74E-4046-A87F-F62A5D3FBD2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0957" y="1046198"/>
            <a:ext cx="3907082" cy="252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4ECDD6-3AA0-41B0-BFC8-0F75C5F43D0D}"/>
              </a:ext>
            </a:extLst>
          </p:cNvPr>
          <p:cNvSpPr txBox="1"/>
          <p:nvPr/>
        </p:nvSpPr>
        <p:spPr>
          <a:xfrm>
            <a:off x="1547664" y="620688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Акция «Сдай макулатуре – спаси дерево!»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8B4A874-366A-4972-AD9E-C7127A45708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139" y="1068698"/>
            <a:ext cx="3583829" cy="5096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8245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44ECDD6-3AA0-41B0-BFC8-0F75C5F43D0D}"/>
              </a:ext>
            </a:extLst>
          </p:cNvPr>
          <p:cNvSpPr txBox="1"/>
          <p:nvPr/>
        </p:nvSpPr>
        <p:spPr>
          <a:xfrm>
            <a:off x="1547664" y="620688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Акция «Покормим птиц зимой»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4222031-550E-4DC9-91EB-47CC7CEFDC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191" y="1124744"/>
            <a:ext cx="3699926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B3ECF7B-9704-4A39-AE16-1CD07FAFA9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117" y="1124744"/>
            <a:ext cx="402969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5326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C3E3BF-A76A-487A-8983-7A102DFEA811}"/>
              </a:ext>
            </a:extLst>
          </p:cNvPr>
          <p:cNvSpPr txBox="1"/>
          <p:nvPr/>
        </p:nvSpPr>
        <p:spPr>
          <a:xfrm>
            <a:off x="1763688" y="634591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«Книжная поликлиника – открыта!»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598EABF-C4A2-4EF8-B7F2-7E20BCCCBAE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10" y="1016521"/>
            <a:ext cx="3905166" cy="5206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BE6DAC-3AF9-4CDA-BD0E-684B45EF235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92" y="1051759"/>
            <a:ext cx="3816400" cy="517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4761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44ECDD6-3AA0-41B0-BFC8-0F75C5F43D0D}"/>
              </a:ext>
            </a:extLst>
          </p:cNvPr>
          <p:cNvSpPr txBox="1"/>
          <p:nvPr/>
        </p:nvSpPr>
        <p:spPr>
          <a:xfrm>
            <a:off x="1547664" y="620688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Акция «Сад Памяти»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96DA8E3-A9BF-408A-A7E4-ED508157DCF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128" y="1023278"/>
            <a:ext cx="4128328" cy="2861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6301D3F-2E17-4D5D-9566-8D36827FE2B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984848"/>
            <a:ext cx="3936568" cy="2952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53E821-FE92-47FB-94CA-B1DB228ABB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971" y="3356992"/>
            <a:ext cx="4128589" cy="3096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3270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44ECDD6-3AA0-41B0-BFC8-0F75C5F43D0D}"/>
              </a:ext>
            </a:extLst>
          </p:cNvPr>
          <p:cNvSpPr txBox="1"/>
          <p:nvPr/>
        </p:nvSpPr>
        <p:spPr>
          <a:xfrm>
            <a:off x="1547664" y="620688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Акция «Засветись»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10CDDE-6A81-4206-A8F2-622F69A7A7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5073" y="3321921"/>
            <a:ext cx="5882348" cy="3087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3450C6-B46E-4C6A-92C3-7356F35191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579" y="983128"/>
            <a:ext cx="6043653" cy="2958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08329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44ECDD6-3AA0-41B0-BFC8-0F75C5F43D0D}"/>
              </a:ext>
            </a:extLst>
          </p:cNvPr>
          <p:cNvSpPr txBox="1"/>
          <p:nvPr/>
        </p:nvSpPr>
        <p:spPr>
          <a:xfrm>
            <a:off x="539552" y="620688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акция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«Россия- территория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Эколят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Молодых защитников Природы»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862911-8BA2-4920-AD29-95CF5923139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326446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05683E1-EB8B-44CD-8219-BFFAEF2B777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059578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35621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4475</TotalTime>
  <Words>184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Детское волонтерство как средство социализации дошкольников</dc:title>
  <dc:creator>Пользователь</dc:creator>
  <cp:lastModifiedBy>Ирина</cp:lastModifiedBy>
  <cp:revision>219</cp:revision>
  <dcterms:created xsi:type="dcterms:W3CDTF">2018-12-06T02:25:38Z</dcterms:created>
  <dcterms:modified xsi:type="dcterms:W3CDTF">2022-04-01T12:00:44Z</dcterms:modified>
</cp:coreProperties>
</file>