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0" r:id="rId3"/>
    <p:sldId id="271" r:id="rId4"/>
    <p:sldId id="274" r:id="rId5"/>
    <p:sldId id="276" r:id="rId6"/>
    <p:sldId id="277" r:id="rId7"/>
    <p:sldId id="266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28.05.2010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Детский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сад № 3 «Радуга»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>
          <a:xfrm>
            <a:off x="899592" y="1772816"/>
            <a:ext cx="7560840" cy="158417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Открытое занятие по </a:t>
            </a:r>
            <a:r>
              <a:rPr lang="ru-RU" sz="280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ПДД </a:t>
            </a:r>
          </a:p>
          <a:p>
            <a:pPr algn="ctr"/>
            <a:r>
              <a:rPr lang="ru-RU" sz="280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Безопасная дорога» в средней группе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5004048" y="4293096"/>
            <a:ext cx="4041775" cy="639762"/>
          </a:xfrm>
        </p:spPr>
        <p:txBody>
          <a:bodyPr>
            <a:normAutofit/>
          </a:bodyPr>
          <a:lstStyle/>
          <a:p>
            <a:r>
              <a:rPr lang="ru-RU" sz="1800" b="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  воспитатель</a:t>
            </a:r>
          </a:p>
          <a:p>
            <a:r>
              <a:rPr lang="ru-RU" sz="1800" b="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Васингина</a:t>
            </a:r>
            <a:r>
              <a:rPr lang="ru-RU" sz="1800" b="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Елена </a:t>
            </a:r>
            <a:r>
              <a:rPr lang="ru-RU" sz="1800" b="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Виталиевна</a:t>
            </a:r>
            <a:endParaRPr lang="ru-RU" sz="1800" b="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2"/>
          </p:nvPr>
        </p:nvSpPr>
        <p:spPr>
          <a:xfrm>
            <a:off x="2483769" y="5949280"/>
            <a:ext cx="3600400" cy="536923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2021 г.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8514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657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06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116632"/>
            <a:ext cx="8215370" cy="6624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79622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ОКСАНА\Desktop\4-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941" y="0"/>
            <a:ext cx="6248291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9321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4748" b="94659" l="7545" r="97545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16632"/>
            <a:ext cx="4608512" cy="6624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06677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КСАНА\Desktop\ПДД\unnam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2656"/>
            <a:ext cx="2160240" cy="36991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564904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ОКСАНА\Desktop\ПДД\peshexo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511724"/>
            <a:ext cx="2384140" cy="30606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675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6034029</TotalTime>
  <Words>36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Муниципальное автономное дошкольное образовательное учреждение Детский сад № 3 «Радуга»</vt:lpstr>
      <vt:lpstr>Слайд 2</vt:lpstr>
      <vt:lpstr>Слайд 3</vt:lpstr>
      <vt:lpstr>Слайд 4</vt:lpstr>
      <vt:lpstr>Слайд 5</vt:lpstr>
      <vt:lpstr>Слайд 6</vt:lpstr>
      <vt:lpstr>Слайд 7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«Детский сад № 17 «Сказка»</dc:title>
  <dc:creator>ОКСАНА</dc:creator>
  <cp:lastModifiedBy>1</cp:lastModifiedBy>
  <cp:revision>27</cp:revision>
  <dcterms:created xsi:type="dcterms:W3CDTF">2021-01-26T06:18:42Z</dcterms:created>
  <dcterms:modified xsi:type="dcterms:W3CDTF">2010-05-27T20:09:34Z</dcterms:modified>
</cp:coreProperties>
</file>