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7128792" cy="482453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5266928" cy="1252728"/>
          </a:xfrm>
        </p:spPr>
        <p:txBody>
          <a:bodyPr/>
          <a:lstStyle/>
          <a:p>
            <a:r>
              <a:rPr lang="ru-RU" dirty="0" smtClean="0"/>
              <a:t>Заповедник </a:t>
            </a:r>
            <a:r>
              <a:rPr lang="ru-RU" dirty="0" err="1" smtClean="0"/>
              <a:t>Пасвик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60648"/>
            <a:ext cx="2448272" cy="208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15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1. История создания заповедника </a:t>
            </a:r>
            <a:r>
              <a:rPr lang="ru-RU" sz="3200" dirty="0" err="1" smtClean="0"/>
              <a:t>Пасвик</a:t>
            </a:r>
            <a:endParaRPr lang="ru-RU" sz="3200" dirty="0" smtClean="0"/>
          </a:p>
          <a:p>
            <a:r>
              <a:rPr lang="ru-RU" sz="3200" dirty="0" smtClean="0"/>
              <a:t>2. Животный мир заповедника</a:t>
            </a:r>
          </a:p>
          <a:p>
            <a:r>
              <a:rPr lang="ru-RU" sz="3200" dirty="0" smtClean="0"/>
              <a:t>3. Флора и </a:t>
            </a:r>
            <a:r>
              <a:rPr lang="ru-RU" sz="3200" dirty="0" smtClean="0"/>
              <a:t>фауна</a:t>
            </a:r>
          </a:p>
          <a:p>
            <a:r>
              <a:rPr lang="ru-RU" sz="3200" dirty="0" smtClean="0"/>
              <a:t>4. Птицы </a:t>
            </a:r>
            <a:r>
              <a:rPr lang="ru-RU" sz="3200" dirty="0" err="1" smtClean="0"/>
              <a:t>Пасвика</a:t>
            </a:r>
            <a:endParaRPr lang="ru-RU" sz="3200" dirty="0" smtClean="0"/>
          </a:p>
          <a:p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01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3264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628800"/>
            <a:ext cx="7128792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13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28800"/>
            <a:ext cx="7620000" cy="4968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07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80728"/>
            <a:ext cx="6984776" cy="5616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787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14</TotalTime>
  <Words>23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Волна</vt:lpstr>
      <vt:lpstr>Заповедник Пасвик</vt:lpstr>
      <vt:lpstr>План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Заповедник Пасвик</dc:title>
  <dc:creator>Администратор</dc:creator>
  <cp:lastModifiedBy>XTreme.ws</cp:lastModifiedBy>
  <cp:revision>4</cp:revision>
  <dcterms:created xsi:type="dcterms:W3CDTF">2019-12-15T17:10:12Z</dcterms:created>
  <dcterms:modified xsi:type="dcterms:W3CDTF">2019-12-15T17:48:01Z</dcterms:modified>
</cp:coreProperties>
</file>