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0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702" y="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394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26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8380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94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3666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3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724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20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887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2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952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E112-8AB5-44FF-A01A-273C1070F5CF}" type="datetimeFigureOut">
              <a:rPr lang="ru-RU" smtClean="0"/>
              <a:t>01.04.2022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D1FF5-68F5-4AB1-B9C0-C7F26DC274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7917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709" y="734291"/>
            <a:ext cx="8728364" cy="5442672"/>
          </a:xfrm>
        </p:spPr>
      </p:pic>
    </p:spTree>
    <p:extLst>
      <p:ext uri="{BB962C8B-B14F-4D97-AF65-F5344CB8AC3E}">
        <p14:creationId xmlns:p14="http://schemas.microsoft.com/office/powerpoint/2010/main" val="2948838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Штриховка петлями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0692" y="1814946"/>
            <a:ext cx="7689272" cy="4336472"/>
          </a:xfrm>
        </p:spPr>
      </p:pic>
    </p:spTree>
    <p:extLst>
      <p:ext uri="{BB962C8B-B14F-4D97-AF65-F5344CB8AC3E}">
        <p14:creationId xmlns:p14="http://schemas.microsoft.com/office/powerpoint/2010/main" val="2213039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028700" y="411480"/>
            <a:ext cx="9486900" cy="5765483"/>
          </a:xfrm>
        </p:spPr>
        <p:txBody>
          <a:bodyPr>
            <a:noAutofit/>
          </a:bodyPr>
          <a:lstStyle/>
          <a:p>
            <a:r>
              <a:rPr lang="ru-RU" sz="4000" dirty="0" smtClean="0"/>
              <a:t>Существует тесная взаимосвязь между тонкими движениями пальцев рук и функциональной зрелостью коры мозга ребенка. Обучение технике рисование штрихами влияет на формирование навыка письма, развитие школьно-значимых функций и на общее интеллектуальное развитие ребенка. 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85403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20" y="731520"/>
            <a:ext cx="9258300" cy="544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9343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233055" y="775854"/>
            <a:ext cx="9282544" cy="5784965"/>
          </a:xfrm>
        </p:spPr>
        <p:txBody>
          <a:bodyPr>
            <a:noAutofit/>
          </a:bodyPr>
          <a:lstStyle/>
          <a:p>
            <a:r>
              <a:rPr lang="ru-RU" sz="3600" dirty="0"/>
              <a:t>При подготовке ребенка к школе необходимо формирование графического навыка. Его формируют с помощью системы специальных упражнений, одним из которых является штриховка</a:t>
            </a:r>
            <a:r>
              <a:rPr lang="ru-RU" sz="3600" b="1" dirty="0"/>
              <a:t>.</a:t>
            </a:r>
            <a:endParaRPr lang="ru-RU" sz="3600" dirty="0"/>
          </a:p>
          <a:p>
            <a:r>
              <a:rPr lang="ru-RU" sz="3600" dirty="0"/>
              <a:t>Штриховка является одним из самых легких видов деятельности. Вместе с тем она продолжает оставаться средством развития согласованных действий зрительного и двигательного анализаторов и укрепления двигательного аппарата пишущей руки.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5152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Виды раскрашивания: 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88720"/>
            <a:ext cx="10515600" cy="4988243"/>
          </a:xfrm>
        </p:spPr>
        <p:txBody>
          <a:bodyPr/>
          <a:lstStyle/>
          <a:p>
            <a:r>
              <a:rPr lang="ru-RU" sz="3600" dirty="0" smtClean="0"/>
              <a:t>раскрашивание </a:t>
            </a:r>
            <a:r>
              <a:rPr lang="ru-RU" sz="3600" dirty="0"/>
              <a:t>короткими частыми штрихами; </a:t>
            </a:r>
            <a:r>
              <a:rPr lang="ru-RU" sz="3600" i="1" dirty="0"/>
              <a:t>(сверху вниз)</a:t>
            </a:r>
            <a:endParaRPr lang="ru-RU" sz="3600" dirty="0"/>
          </a:p>
          <a:p>
            <a:r>
              <a:rPr lang="ru-RU" sz="3600" dirty="0"/>
              <a:t>раскрашивание мелкими штрихами с возвратом</a:t>
            </a:r>
            <a:r>
              <a:rPr lang="ru-RU" sz="3600" b="1" dirty="0"/>
              <a:t>;</a:t>
            </a:r>
            <a:endParaRPr lang="ru-RU" sz="3600" dirty="0"/>
          </a:p>
          <a:p>
            <a:r>
              <a:rPr lang="ru-RU" sz="3600" dirty="0"/>
              <a:t>центрическая штриховка</a:t>
            </a:r>
            <a:r>
              <a:rPr lang="ru-RU" sz="3600" b="1" dirty="0"/>
              <a:t> </a:t>
            </a:r>
            <a:r>
              <a:rPr lang="ru-RU" sz="3600" i="1" dirty="0"/>
              <a:t>«Клубочками» </a:t>
            </a:r>
            <a:r>
              <a:rPr lang="ru-RU" sz="3600" dirty="0"/>
              <a:t>круговые движения руки </a:t>
            </a:r>
            <a:r>
              <a:rPr lang="ru-RU" sz="3600" i="1" dirty="0"/>
              <a:t>(круговая штриховка от центра рисунка)</a:t>
            </a:r>
            <a:r>
              <a:rPr lang="ru-RU" sz="3600" dirty="0"/>
              <a:t>;</a:t>
            </a:r>
          </a:p>
          <a:p>
            <a:r>
              <a:rPr lang="ru-RU" sz="3600" dirty="0"/>
              <a:t>штриховка длинными параллельными отрезками.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222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D:\USERDATA\user\Desktop\ОНДАР А.Э\img9.jpg"/>
          <p:cNvPicPr>
            <a:picLocks noGrp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91" y="554182"/>
            <a:ext cx="9490364" cy="56227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406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63782" y="581890"/>
            <a:ext cx="9351818" cy="5874327"/>
          </a:xfrm>
        </p:spPr>
        <p:txBody>
          <a:bodyPr>
            <a:normAutofit/>
          </a:bodyPr>
          <a:lstStyle/>
          <a:p>
            <a:r>
              <a:rPr lang="ru-RU" sz="3200" dirty="0"/>
              <a:t>Правила</a:t>
            </a:r>
            <a:r>
              <a:rPr lang="ru-RU" sz="3200" b="1" dirty="0"/>
              <a:t> </a:t>
            </a:r>
            <a:r>
              <a:rPr lang="ru-RU" sz="3200" dirty="0"/>
              <a:t>работы запомнить несложно: штриховать только в заданном</a:t>
            </a:r>
            <a:r>
              <a:rPr lang="ru-RU" sz="3200" b="1" dirty="0"/>
              <a:t> </a:t>
            </a:r>
            <a:r>
              <a:rPr lang="ru-RU" sz="3200" dirty="0"/>
              <a:t>направлении</a:t>
            </a:r>
            <a:r>
              <a:rPr lang="ru-RU" sz="3200" b="1" dirty="0"/>
              <a:t>,</a:t>
            </a:r>
            <a:r>
              <a:rPr lang="ru-RU" sz="3200" dirty="0"/>
              <a:t> не заходить за контуры рисунков, соблюдать одинаковое расстояние между линиями </a:t>
            </a:r>
            <a:r>
              <a:rPr lang="ru-RU" sz="3200" b="1" i="1" dirty="0"/>
              <a:t>(</a:t>
            </a:r>
            <a:r>
              <a:rPr lang="ru-RU" sz="3200" i="1" dirty="0"/>
              <a:t>штрихами</a:t>
            </a:r>
            <a:r>
              <a:rPr lang="ru-RU" sz="3200" b="1" i="1" dirty="0"/>
              <a:t>)</a:t>
            </a:r>
            <a:r>
              <a:rPr lang="ru-RU" sz="3200" b="1" dirty="0"/>
              <a:t>. </a:t>
            </a:r>
            <a:r>
              <a:rPr lang="ru-RU" sz="3200" dirty="0"/>
              <a:t>Дети принимают условия быстро, легко, как в игре.</a:t>
            </a:r>
          </a:p>
          <a:p>
            <a:r>
              <a:rPr lang="ru-RU" sz="3200" dirty="0"/>
              <a:t>В какой последовательности надо проводить работу по штриховке</a:t>
            </a:r>
            <a:r>
              <a:rPr lang="ru-RU" sz="3200" b="1" dirty="0"/>
              <a:t>?</a:t>
            </a:r>
            <a:endParaRPr lang="ru-RU" sz="3200" dirty="0"/>
          </a:p>
          <a:p>
            <a:r>
              <a:rPr lang="ru-RU" sz="3200" dirty="0"/>
              <a:t>Вначале дети учатся обводить геометрические фигуры по трафарету и штриховать их параллельными отрезками, затем составляют из них различные композиции.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0878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28254" y="789709"/>
            <a:ext cx="10280073" cy="5387254"/>
          </a:xfrm>
        </p:spPr>
        <p:txBody>
          <a:bodyPr>
            <a:normAutofit/>
          </a:bodyPr>
          <a:lstStyle/>
          <a:p>
            <a:r>
              <a:rPr lang="ru-RU" sz="3600" dirty="0"/>
              <a:t>Когда дети хорошо усвоят простейшие варианты снизу вверх, сверху вниз и слева направо, надо переходить к более сложным.</a:t>
            </a:r>
          </a:p>
          <a:p>
            <a:r>
              <a:rPr lang="ru-RU" sz="3600" dirty="0"/>
              <a:t> Штриховка бывает не только параллельными отрезками, но и волнистыми и круговыми линиями, полуовалами, петлями. При первых выполнениях</a:t>
            </a:r>
            <a:r>
              <a:rPr lang="ru-RU" sz="3600" b="1" dirty="0"/>
              <a:t> </a:t>
            </a:r>
            <a:r>
              <a:rPr lang="ru-RU" sz="3600" dirty="0"/>
              <a:t>штриховки обязательно указывается ее направление</a:t>
            </a:r>
            <a:r>
              <a:rPr lang="ru-RU" sz="3600" b="1" dirty="0"/>
              <a:t>.</a:t>
            </a:r>
            <a:r>
              <a:rPr lang="ru-RU" sz="3600" dirty="0"/>
              <a:t> Для этого на предмете рисуется стрелочка.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4910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Штриховка волнистыми линиями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291" y="1825624"/>
            <a:ext cx="6054436" cy="4686011"/>
          </a:xfrm>
        </p:spPr>
      </p:pic>
    </p:spTree>
    <p:extLst>
      <p:ext uri="{BB962C8B-B14F-4D97-AF65-F5344CB8AC3E}">
        <p14:creationId xmlns:p14="http://schemas.microsoft.com/office/powerpoint/2010/main" val="2314379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Штриховка круговыми линиями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091" y="1842655"/>
            <a:ext cx="8728364" cy="4003963"/>
          </a:xfrm>
        </p:spPr>
      </p:pic>
    </p:spTree>
    <p:extLst>
      <p:ext uri="{BB962C8B-B14F-4D97-AF65-F5344CB8AC3E}">
        <p14:creationId xmlns:p14="http://schemas.microsoft.com/office/powerpoint/2010/main" val="2254883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Штриховка полуовалами 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2255" y="1825624"/>
            <a:ext cx="7481454" cy="4616739"/>
          </a:xfrm>
        </p:spPr>
      </p:pic>
    </p:spTree>
    <p:extLst>
      <p:ext uri="{BB962C8B-B14F-4D97-AF65-F5344CB8AC3E}">
        <p14:creationId xmlns:p14="http://schemas.microsoft.com/office/powerpoint/2010/main" val="414448327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91</Words>
  <Application>Microsoft Office PowerPoint</Application>
  <PresentationFormat>Широкоэкранный</PresentationFormat>
  <Paragraphs>17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Виды раскрашивания:  </vt:lpstr>
      <vt:lpstr>Презентация PowerPoint</vt:lpstr>
      <vt:lpstr>Презентация PowerPoint</vt:lpstr>
      <vt:lpstr>Презентация PowerPoint</vt:lpstr>
      <vt:lpstr>Штриховка волнистыми линиями </vt:lpstr>
      <vt:lpstr>Штриховка круговыми линиями </vt:lpstr>
      <vt:lpstr>Штриховка полуовалами </vt:lpstr>
      <vt:lpstr>Штриховка петлями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2022-01-31T03:06:18Z</dcterms:created>
  <dcterms:modified xsi:type="dcterms:W3CDTF">2022-04-01T03:35:04Z</dcterms:modified>
</cp:coreProperties>
</file>