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48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57629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8531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72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058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2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989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7896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733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10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323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7084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89B932-C485-4AE1-A938-FDF06FD9F294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0EE0E-9D45-46ED-A877-3660E93F27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727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6685" y="1814284"/>
            <a:ext cx="988422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7030A0"/>
                </a:solidFill>
              </a:rPr>
              <a:t>Правила поведения в природе</a:t>
            </a:r>
            <a:endParaRPr lang="ru-RU" sz="6000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315200" y="6052457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Автор: Бирюкова Марина Владимировна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29739124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43" b="9413"/>
          <a:stretch/>
        </p:blipFill>
        <p:spPr>
          <a:xfrm>
            <a:off x="288702" y="122941"/>
            <a:ext cx="11250768" cy="652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9276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Широкоэкранный</PresentationFormat>
  <Paragraphs>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HP</cp:lastModifiedBy>
  <cp:revision>1</cp:revision>
  <dcterms:created xsi:type="dcterms:W3CDTF">2022-03-30T11:27:46Z</dcterms:created>
  <dcterms:modified xsi:type="dcterms:W3CDTF">2022-03-30T11:28:20Z</dcterms:modified>
</cp:coreProperties>
</file>