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68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3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00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58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3987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75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7779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040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560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699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35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4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9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6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85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1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4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216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16ECB-928D-4F9C-9A71-8FA35E87CC52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155EAD7-EAB1-4D1E-A057-4DF4F087F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72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80060"/>
            <a:ext cx="9144000" cy="3029903"/>
          </a:xfrm>
        </p:spPr>
        <p:txBody>
          <a:bodyPr>
            <a:normAutofit/>
          </a:bodyPr>
          <a:lstStyle/>
          <a:p>
            <a:pPr>
              <a:spcAft>
                <a:spcPts val="400"/>
              </a:spcAft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участие в районном конкурсе новогодних игрушек «Наряжаем елку вместе», с воспитанниками КГКУ «Центр содействия семейному устройству </a:t>
            </a:r>
            <a:r>
              <a:rPr lang="ru-RU" sz="3200" dirty="0" err="1" smtClean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пгт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Славянка».</a:t>
            </a:r>
            <a:br>
              <a:rPr lang="ru-RU" sz="3200" dirty="0" smtClean="0"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98501" y="3374265"/>
            <a:ext cx="6928834" cy="149394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: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Лавренова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Анна Анатольевна .Воспитатель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КГКУ «Центр содействия семей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ному устройству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пгт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Славянка».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5303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работа.</a:t>
            </a:r>
            <a:endParaRPr lang="ru-RU" dirty="0"/>
          </a:p>
        </p:txBody>
      </p:sp>
      <p:pic>
        <p:nvPicPr>
          <p:cNvPr id="4" name="Picture 2" descr="https://lh3.googleusercontent.com/SlggcPJCUezBxgW2WmzcGV69d7da5zxCzGO0gnRAVo53jWnwil2EfGba2CATUzJSOwoqAtSjF7dYEkj4hfL9taHX-8OzhReEPPvXdjV5vNVo9keY7DTso2G8V7qEWybkKEk74dLG3-V03O6-wluUrbpFQgMinXdM0CnKyoDqcORTbhEnjL2uAAqGgMoNgd-j75cNW0W5vN6iflL7tP1bbcx7_uvRRkdL7xvEMo7ESQvgQphSRbU4F8I_8DFg5no7UcoL1vhuyv-QwLkuExD7zz6Fi9vb1AmDtFilSm4lg6RM0YQu-DpZ_9VbdbL_7UIYdmy-rAx36UjX57RDUDDcY882bHbhU46WIen9FVp0Hi9fAZm09m6XDnt1zgKYMCjidr2yr6dARtZU90kAmpGQi9oEdveJoDQPtqH-VSiNdO4mF9tESUe43iuMBYV8JCJhMn0iQFTDOwbFIphUJkdZHWs7XoZg7DqKg6-sIanBZLY3lUpP-G5pOtpXeAOhZkps4zRKsLRPxAuLKYI8bHdQdCWi62TTgTMv58EylZP3lZCAFo5qnVnAFTwUDfTMWwmWODmirB4MbMxcorbL7E0Wy22sdyvIIBJp2P6I0D_3IDfjMMlgokogCKn9zz3ikoAoDH4ByMWi32FJjblX_bKth1lCj_qzhGah6Wl71oHjZCjJ40gA_46WNvYF_XDW_WBwi0KB_m1ypSU393D19gKAUOA=w1366-h573-no?authuser=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863" y="2302005"/>
            <a:ext cx="8596312" cy="359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874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lh3.googleusercontent.com/v-im34T3bvTHiuMI2BSbbJ0eOK3_JT2WDDOaZDp23v2xhQqSblWJu8Mos0Ib1uyb0JiV2RXsM3hyA1_h3jd3gFxBxrAbKT8oicr5OzGbxqXc1WuZQiSATIDPOx_u8AGv96TvQoq8fVjwHu6UO1Xk2RnrrFq12eqZTtO2w37OFgYVxPfofUd0f1qTfRvQDIqrXEsUj6yxd4bVVUtVPBBNup4qU9i8_Mj0V0NGWkiUobs9vCBFJt8UcvKBR-IFbSHCiYrynWwkAzRgH5PSbueLVHljZ5NZWwxY_sg9h-qlJQccBh8-h9E4J2jxlPL_7p0J15M43g1N15BbzBZJ9hqrW-4MRN9xevkh58d_YniUperbZOjMG4zdBJ6lryYF78uRjm2utQFnctJyfroxj3MJRxO9g1DEueW7r1LOrsgYWA8gNnK6hWnnMgELDOkzx8qKZi__TzV9oMg7HyjwtcEempwzowrkuI--dyYUTh-sMFDlAhP-Cte7ukz36vFxjTztsmFXcsmvrNSsr0gRdi9BMXDYMOWlXJaLz1TCx4dtSXZ5__3uq7GhglmHWxzrCBJC_x_3rI8yS8qFy7xmeRWw8wO7msXvFjwo4Fqb5j1X8X-2Y6G5Pidrn4yWXptPieQvp1bODm6m_eDFtiBSCKFPLNoJ3RvHOheNkkPNqzinJ9Gqavc61U-QofTbAmUOVzVXlNz2Obk544H6lul952w9FEk=w834-h625-no?authuser=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9429" y="2160588"/>
            <a:ext cx="5173179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845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h3.googleusercontent.com/c8A0E9QdAP7gfuGwsULiXnpvRkPVZZUchLomtzoEYu3niKXdQ4Zd2HX0Hs_54b394SQjfdGzBTeKK7Vl82fcH7ei86EtVflF4am1FE-6w9g2FFY-BnFHoikFRFUdjFUR8JvDnyU9xER34078I6zaDNPI5K3Zn3J-T0KalywZdViHikkrfs0EboZwuCCIn0GdqG7up5Qc6XtQbauTR1nmzGTLsVzu9Eyq5Z70ZoNt28pEwCv2TkTMA2g5X8qyWfXkLUonphDsJADGLyXwPdYg2Se4AJyUBj3Uw9d-zhmYiSGxaQMiFU01GmqCY1KD2k1-_bSWiy1PFIFI9FFVu3OKtwMshnjpGBUdzbz_zJQTtrtG4abv838Hn-CQh9sUirg1eJ55A2pNNXNTQcjv29TWQJVUnmur0wGvQmkE4I-LYPsmC_fYsmL8CC7xN5O8c-8JYvM4r2lZIYll5Ko97xJ4_dTbecCyRDk7mU2Ve9AfLv4xKJGjCI0M2BotuvKvSQ46iQ2DhANBXMlwKGNdEacrX9KPGPLnz8vyyLoy9WCUvOjtr3DMs_mw5oYQQmfeiOewhAQ1kDnofpw-2BoIGGfovVhLNOt4lPXaXfRqh6o6WMrnfRNKBoD74nJtPoTa2RtWgoKI6v6jM7VRTrik1lv0dLFUYKcl6nN-5GHh5i-lSzCxHQjxZ39_w9rUQjs8QSNamtXTAvcPV8X5YNAC1cNLHOc=w834-h625-no?authuser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800" y="542523"/>
            <a:ext cx="7934325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928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6117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lh3.googleusercontent.com/GjfRqGDAH_yXbQ3-W8b9zQp_IPqb0bzUCSGvRPc2Bjn9PGjB3OBmaUXsP_ocq1j7LzprJjEOpaQ42esWf4bnTGogmClLgLhUxflPO3JHXZUMfpeQ5YhNFOqJw0UxeKu8MQlqXwaX15o-ImyIPzvlNr8uTbh3CjdAuW0sEziDl2AeW7O5YgjVIKY7iVfsmaVl-fVyFsn_89VYC90c4s3_mUhUap-Cp8XI92GDOrHd0_tZV6oejIZpDo2G7guMAbSy68IiLcSAstISRvhM79QO9DB4BkDsp6Hq-anGF4anP7dgac1Qep9AyI0kIBGvMNBOYEU15XZL7LHEJZwmh_-35OngD03cTJGzFHDeje3dr8yhZtauIppivDiYTyKngWthlYeM9YPqREXe3YzRs6VGmn0t_aVoUM1dM4qgaGwdbpxsbkg9qAQJamOettsxClxcEIJN_G6ccH72RbTCN2GDYglWqJ0pubghjEgFuRk4qjbr7-uywm5Leiftl-Tz7KrEehLZbKC3CFEwnr8iyj9CB-mlmvWDpfJe2BctJbwHEZ8UBrMVcQAiyfLpOnq0cA9CAL4po8n9_2ytJGxvj0p4CjcuB3JAdNenfHlDnA5Lbb6tD1VZNZ_1O3wl5Wucn1UiPBRhiIGAUkcPIfVX6ZSMdYotszjiOBpL36wZ0kZ2nWcjDC4Q0yLEotM05zRUsliHjM2hKABym7eM8R_saWuQofM=w1366-h615-no?authuser=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0913" y="2262208"/>
            <a:ext cx="4513262" cy="203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78039"/>
            <a:ext cx="3932237" cy="449094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Каждым участникам конкурса выделяется отдельная ёлка на территории муниципального парка «Треуголка».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самостоятельно наряжаем ёлку , предварительно сообщив о времени организаторам конкурса.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560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Наряжаем нашу ёлочку.</a:t>
            </a:r>
            <a:endParaRPr lang="ru-RU" dirty="0"/>
          </a:p>
        </p:txBody>
      </p:sp>
      <p:pic>
        <p:nvPicPr>
          <p:cNvPr id="4" name="Picture 2" descr="https://lh3.googleusercontent.com/w-szpAMfLM9_AxXzUoI-pB6uWsHQuOMXz0SNylYiUkFBcuGC5Y6XnSy4TLuJbADoXVlXn9dDtY_Mpu_i40Be43V5EldFrLTyz_8BENIuOuOIQ7i1ndHpK9QNizPekOyFFO3lz0LX2RCZj8cIRCtg8kKmOga1Xi0hQSoWGDEjbRl393UgnFgcQroMUPSxpyY3UbHZFoeh3ugqphHs7izZCWenJhCs8yKrWu89SlQYUh2qov6_HLFW-lQMbr2IDxV2lhDWXEGCY6J77BDTgl6nlJNwOJXT-8kSA1l5rO0C15FwHUEgTlnrrZQ9mIuxbFGDlzJfxIs75PF73FXVp8lxTFAF93MtbCCPe-QZh8Blj0aqQCucpLmWRZ1G-0q7QUeXmPjuOdv23E950JijhzK8dmjWyC9T_A8fcw7YHthH3cuWsfIWFh1eoLmiua65Qc7lPnN50RU0juEtOwN6BmXSL2ejMCTi2VE8Un3U2obeKrcppHYqOtWnCw8N4KymFWvI__66ddAeOJMOHE7dleE8RKt5951ugbMtp3FLC-3AWswRtRFk01STK7f-HaMeBcXHLgVptjialdoufTP0it-0MXTQq19lGDc3Ark1n7tfH3bHQBBcr5kJX1Aiy7lJ9bh2Y3bDFPjYOR11oK2fk9BwuxG_yoX2-CD8oYpv6debzheSEwBPTtu148p9fr6NfqvUuKjW_OdfLJ54FlnruXQOL1o=w1366-h615-no?authuser=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863" y="2166192"/>
            <a:ext cx="8596312" cy="387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476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такая нарядная ёлочка, получилась у нас.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lh3.googleusercontent.com/atSKm1VQ_nfhUkfXlOiaYnNfdGBiIq2QjID6oQMbmhizk67OraH-2TYkp0bo80_LdMZg7ioBZQBhnu2MFZyhLETKEQoA97Sy5zbArFFsHU4PZNdrVzh7PIOnzjOgEUVGiIZqisW2OuVFbuC7IlmYRH24ADIoqsOO8vyOLuguCGWbDCXYKjDOL7Co0Ajbf8fC53-L45RO-ipkUCjInwZGDnm2PqrxjH-HWanVVFHeq28VhNOX-xuajb2Wsk0zdYNO45l7RBrE365rwE-0JWSUv5ovIrjoNnGxdl7Xl7MxQYRblktZNeD6UiReWD60KLZpKWrIhOLvB43pfYrnToPUliCYi9dYn9Rlu195r1xc8-je53ozbWeInW1B3Qr-2UyLBOEN3PQ9okSGe611I4iS-ck9VT4cUj_hBXEA8uvRR1vuNM9--qlklkAvVU_6Zv-8mFCt3esN8iem2MeemFpXVPUsSK95yYbLUK6EkdjRyRdIv8VkkQqoC0xIJhnoC1Xk1kxuF58dULtjbOOlnljLjx0rIpYiT6Bth0Gw3DClHmGSYcsaRxhkGzSEQl_wXtEL4IQRwRa_usK1_yimGzXY-e_EV4nuHegojENyf5hapVmLSskoPeIkFkcmAA0myTPWuL95I2habPelZIgdNyEeprg-h911XsCPxWID_CCC7AzoTIyGplfGyvcUat7TZm7K4txWFJfwMAap9KoMFwZ2JgI=w469-h625-no?authuser=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079" y="2160588"/>
            <a:ext cx="2912630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lh3.googleusercontent.com/6JGue7PaLLPLrHMn323jjv8VnGL-ky3cWq6rLw1_MhW16d_YwYDNFKl85w8FumqcavNHy1fDq3kCga8QiAtOUk5DNOfaD4-HsC4_1Bzzn1mGoiAYOkTr9hir5rThBDelIY-GxcpIQFUaLK9hWMvTveqBLo-YV8ara_V7loUPplqgILxbW8AElkJ4r25tOLvyNlS_RPmN_EwTGaxwDL_R04sniyjZDEAnAHqlShS4n2N6u62sbZ29_TkcvvbtfUCDYxZDHGYgTnd5AfE30orbVOq1wvcoe-9y8F2_OJSSgzZZ8Y7lU5eRaovPn3vg2Xhtd23mZapFjHBz-q_dnzRY9GxIeSPiYS4xShVPCyXVvIntri1el4ldvrc6JqYf-yLGdErA6nU9oTqoujxxtoIkLLsQYQHB7zBucATdRVYny93DGU-5OGjHB13kd-P05qRyMkn9ScSAkN9SCkYklTLFd_D0OM0CA6KMuoFH6Oct84wRs0yu21xG4iNZB372FH4gW8MJwyqFSOFKHhprzFC5KXmuylNIDJY5SlIPwZiXP49FvzJ_4zv1VKPm5kWtftQbqVobJoIQawO44DUAFPTToKcYnx_W55teiXfS2scWCk5QtucUbaYzaSdmo38mmn-RR84LlOQzQQYqHS7thISUwWbP3ijFgxcW-uMAfArJYwjwCUUR4BW2cNBC7xzktAgMUb4xMFmlj1TuCEwbLAqFo0E=w282-h625-no?authuser=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15" y="1825625"/>
            <a:ext cx="2777690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938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мы с воспитанниками  нарядили ёлку, я предложила пойти в кафе по греться, попить чай, поговорить что больше им понравилось, делать игрушки или наряжать ёлку.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6192"/>
            <a:ext cx="8596312" cy="387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906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6192"/>
            <a:ext cx="8596312" cy="387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381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этап Заключительный -26.12.2021.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волнительный момент, как для меня, так и для ребят, узнать результат конкурса.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lh3.googleusercontent.com/nH-j48Jcvj08w6-HOI4EXYHangcK2A8txQGMYxHCAeR3C5OJPZrOoKOL49VFEm1WzZt5xWiXQXE6gsAz7P3ojf9KNulRCo_rsX8EJCvGVZpwCcG60qZ9aHcSKGVmBBH0hsUlWY_tQwcYEd9G04ynfM78d-hzr310AzLKSwdviCMbm5zpz93nKJXyLIlyfGxq8VLPUihraJRXGoa-zfA2K-QIzQjgkd4oRWXgaCyxfNxzB7f1izLKwK51R06QQG8Chuh3kZQmr3_y5gKX5VKlqxA-gMc85cUOY-j0ENtM8kejN11TcFXMvk-5_UFHoyI4ts7is0v5udXHX0XrvTojNrIblh2TDTnCI_IKIalw78ENwNvc4Pz9n4vAFSFX-lbyd5o-EaCOSRmeUScjh9uqBCixAhBIttaon4xXBGTM6EAbmBd6W6G8z0pBvLfrL3RY9xEcuUj7wWQOC_sJAQlX8hbbMmmrMCtXIGHeLYqpfs4-av4d-L0wo3Y-gTddRBpIuGxyaxg4l_u9JhkwFqfRsu4Kwv17CXrZSU9AHB3GnthIjkCptJ5Bv_Q6O3xI46KiBpxvujdmCTLIyrbjDKcL1VhCMWX-kbIgJc4qgqJG8nR9eGXcbb__F3lj3dmw9-d38hjzbuC1sps4-b189mLkYuvmXCo1hM7JjegeTt_s9Ufb8J86-GP0HFxVrpY1lR48XYpmV0ODXeck9BwMqIJpe0c=w428-h625-no?authuser=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370" y="2160588"/>
            <a:ext cx="265604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397" y="2160588"/>
            <a:ext cx="2712905" cy="3881437"/>
          </a:xfrm>
        </p:spPr>
      </p:pic>
    </p:spTree>
    <p:extLst>
      <p:ext uri="{BB962C8B-B14F-4D97-AF65-F5344CB8AC3E}">
        <p14:creationId xmlns:p14="http://schemas.microsoft.com/office/powerpoint/2010/main" val="2213116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процессе реализации </a:t>
            </a:r>
            <a:r>
              <a:rPr lang="ru-RU" dirty="0" smtClean="0"/>
              <a:t>конкурса </a:t>
            </a:r>
            <a:r>
              <a:rPr lang="ru-RU" dirty="0"/>
              <a:t>дети были увлечены </a:t>
            </a:r>
            <a:r>
              <a:rPr lang="ru-RU" dirty="0" smtClean="0"/>
              <a:t>по созданию своих авторских игрушек «Тигр». </a:t>
            </a:r>
            <a:r>
              <a:rPr lang="ru-RU" dirty="0"/>
              <a:t>Проводимая работа объединяла детей, создавала праздничную предновогоднюю атмосферу в коллективе. Дети с удовольствием </a:t>
            </a:r>
            <a:r>
              <a:rPr lang="ru-RU" dirty="0" smtClean="0"/>
              <a:t>делали поделки, старшие воспитанницы активно помогали младшим. </a:t>
            </a:r>
            <a:r>
              <a:rPr lang="ru-RU" dirty="0"/>
              <a:t>Я</a:t>
            </a:r>
            <a:r>
              <a:rPr lang="ru-RU" dirty="0" smtClean="0"/>
              <a:t> пришла </a:t>
            </a:r>
            <a:r>
              <a:rPr lang="ru-RU" dirty="0"/>
              <a:t>к выводу, что </a:t>
            </a:r>
            <a:r>
              <a:rPr lang="ru-RU" dirty="0" smtClean="0"/>
              <a:t>проведенный </a:t>
            </a:r>
            <a:r>
              <a:rPr lang="ru-RU" dirty="0"/>
              <a:t>в процессе реализации </a:t>
            </a:r>
            <a:r>
              <a:rPr lang="ru-RU" dirty="0" smtClean="0"/>
              <a:t>конкурс,  объединил </a:t>
            </a:r>
            <a:r>
              <a:rPr lang="ru-RU" dirty="0"/>
              <a:t>детей </a:t>
            </a:r>
            <a:r>
              <a:rPr lang="ru-RU" dirty="0" smtClean="0"/>
              <a:t> </a:t>
            </a:r>
            <a:r>
              <a:rPr lang="ru-RU" dirty="0"/>
              <a:t>впечатлениями, переживаниями. А также то, что дети получили много новых знаний, расширился их словарный запас, возрос познавательный интерес.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69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480" y="617220"/>
            <a:ext cx="11338560" cy="6104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Какой праздник способен объединить взрослых и детей, </a:t>
            </a:r>
          </a:p>
          <a:p>
            <a:pPr>
              <a:spcAft>
                <a:spcPts val="400"/>
              </a:spcAft>
            </a:pP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белых и черных, мужчин и женщин, тех, кто верит в чудеса и тех, кто сомневается? Единственный праздник, объединяющий всех людей на планете – это праздник Новый год.</a:t>
            </a:r>
          </a:p>
          <a:p>
            <a:pPr>
              <a:spcAft>
                <a:spcPts val="400"/>
              </a:spcAft>
            </a:pP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Дети ждут с нетерпением новогодних чудес, пишут письма Деду Морозу, готовятся, как могут. Задача педагогов </a:t>
            </a:r>
            <a:r>
              <a:rPr lang="ru-RU" sz="32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объединить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в едином творческом процессе, с целью создания в группе атмосферы новогоднего праздничного волшебства. Увлечение совместным </a:t>
            </a:r>
            <a:r>
              <a:rPr lang="ru-RU" sz="32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творчеством, обеспечит </a:t>
            </a: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комфортную, эмоционально – благополучную обстановку в группе, будет способствовать развитию навыков коммуникативного </a:t>
            </a:r>
            <a:r>
              <a:rPr lang="ru-RU" sz="32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общения</a:t>
            </a: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72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749618"/>
            <a:ext cx="10515600" cy="22450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преддверии  праздника -Нового года, был объявлен районный конкурс  «Нарядим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Ёлку вместе 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2022»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елочными игрушками) для оформления муниципальных елок на парке «Треуголка».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3512458"/>
            <a:ext cx="10628388" cy="309408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конкурс  проводился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привлечения 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славянцев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активному участию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культурной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поселка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Новогодних и Рождественских праздников.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79171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97181"/>
            <a:ext cx="6940550" cy="1485899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конкурса:</a:t>
            </a:r>
            <a:b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83080"/>
            <a:ext cx="10890250" cy="4434840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новых форм семейного досуга;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творческих способностей и интересов;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условий для творческой самореализации жителей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поселка;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эмоциональной творческой атмосферы в преддверии Новогоднего праздника.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367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0140" y="411480"/>
            <a:ext cx="10227310" cy="54864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 УСЛОВИЯ КОНКУРСА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040" y="1165860"/>
            <a:ext cx="11871960" cy="5403851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предлагается создать авторскую работу (поделку) в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новогодней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елочной игрушки.</a:t>
            </a: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-На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допускаются работы, выполненные из любых материалов,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различных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техниках декоративно-прикладного творчества.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-Требования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работам: высота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не менее 8-10 см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-Игрушка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иметь законченный вид;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наличие крепления на елку (шнур, тесьма, лента);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56005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760" y="662940"/>
            <a:ext cx="11155680" cy="5560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</a:pPr>
            <a:r>
              <a:rPr lang="ru-RU" sz="4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 группе воспитываются дети разного возраста от 5 до 15лет</a:t>
            </a: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400"/>
              </a:spcAft>
            </a:pP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 группе 9 воспитанников. </a:t>
            </a:r>
            <a:r>
              <a:rPr lang="ru-RU" sz="4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Даже при условии согласованной работы педагогического коллектива по созданию здоровых межличностных отношений в группе, у детей могут наблюдаться ссоры, межличностные конфликты, </a:t>
            </a:r>
            <a:r>
              <a:rPr lang="ru-RU" sz="44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конкурентность</a:t>
            </a:r>
            <a:r>
              <a:rPr lang="ru-RU" sz="44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ревность</a:t>
            </a:r>
            <a:r>
              <a:rPr lang="ru-RU" sz="44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sz="4400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87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29579"/>
            <a:ext cx="10515600" cy="1147762"/>
          </a:xfrm>
        </p:spPr>
        <p:txBody>
          <a:bodyPr/>
          <a:lstStyle/>
          <a:p>
            <a:r>
              <a:rPr lang="ru-RU" b="1" dirty="0"/>
              <a:t>Цель 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2940" y="1760221"/>
            <a:ext cx="10501630" cy="4800600"/>
          </a:xfrm>
        </p:spPr>
        <p:txBody>
          <a:bodyPr/>
          <a:lstStyle/>
          <a:p>
            <a:r>
              <a:rPr lang="ru-RU" b="1" dirty="0"/>
              <a:t> </a:t>
            </a:r>
            <a:endParaRPr lang="ru-RU" dirty="0"/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Вовлечь и объединить воспитанников разного возраста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совместную творческую деятельность. Создание условий, стимулирующих интерес к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развитие познавательного интереса, раскрытие творческого и интеллектуального потенциала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5012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330" y="457200"/>
            <a:ext cx="10739120" cy="1371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поделила на 3 этапа: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330" y="1508761"/>
            <a:ext cx="10460990" cy="50749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«Подготовительный»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(22.11.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30.11.2021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-Подача заявки  на участие в районном конкурсе. «Наряжаем елку вместе»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-Поговорив с ребятами мы единогласно решили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елка должна быть в едином композиционном стиле.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«Тигрята»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-Подобрать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декоративно-прикладного творчества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.(оранжевая бумага, картон , простой карандаш,                        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Распечатка тигрят, диски, клей, маленькие пластиковые бутылки, черный фломастер, тесьма. )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61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«Основной (практический)»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(31.11.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21.12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pic>
        <p:nvPicPr>
          <p:cNvPr id="5" name="Picture 2" descr="https://lh3.googleusercontent.com/G90p6SBWpnQgSqwKwiySNalk82BYd-fVWx3i5DfZpeVwDL2SNSqTNslSa4edP_5KJrSZqXxhvUmbmSfEd8ZhEJHZoNMgWXoA0Ij9kqXg3ZsSU2b4OmR8xET6q4Xdr3_KL8zn-_7a4YlOQ-FCq6P4S3cuzpWgb4OKh5r54WR7fQvYUI6UjwRkiy6Tyr7omp_8CxcGv3zjxn4IGQxR64J7V7_TpCR-S7rLPu0S9l4A1XYRkJjuSB7NoWMQVq1zAVbMMjSUHv0_vaR--Jg1d3qmfSqedxBZuGBvDrkYeU4ePcyFeDplaeRDlfsaG8le9AjNtdAmHDLyPvZJMUG4kGY2biWRMv1L--Z3XHAysf397gLLrXfafr7rx476mo2UME3-HKJm31Di27_kN6s1xXDNxvZJPIk-0DREfN9k1bg5a2TvArFSiSRsYOgjCyVTpkC2Q4-G07wTP2f1ZJE73zrPOcemv1TVXjv971sJMpl-TPYVNr8ul-W4Q8iSUBWmTPC_s5S5CEIRIZYKV0JY1cwiuZSpHF4eQznes9-SYXwWwjPMD-dJh1iTxM-q1WUWR82n7eYtfAVZaeJfNyiHD2enNbOD874dnBjSF3H4Qh-MDFr7xMk9GA7na5YxApcFRgx-mZv8olE7XvIrkQdHyhqzpNdg6LlT1NgOy_43O_LTrTtNmg9XttQ-kA5Y0qighTZ5966XuMm3OMllmFvqKW-dKUY=w492-h625-no?authuser=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2794" y="514350"/>
            <a:ext cx="4349500" cy="552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8640" y="2057400"/>
            <a:ext cx="4223385" cy="3811588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этапе мы с ребятами  </a:t>
            </a:r>
            <a:r>
              <a:rPr lang="ru-RU" sz="2400" dirty="0" smtClean="0"/>
              <a:t>делали наших «Тигрят»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выходным дням .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03908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381</TotalTime>
  <Words>556</Words>
  <Application>Microsoft Office PowerPoint</Application>
  <PresentationFormat>Широкоэкранный</PresentationFormat>
  <Paragraphs>45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Trebuchet MS</vt:lpstr>
      <vt:lpstr>Wingdings 3</vt:lpstr>
      <vt:lpstr>Грань</vt:lpstr>
      <vt:lpstr>Отчет о участие в районном конкурсе новогодних игрушек «Наряжаем елку вместе», с воспитанниками КГКУ «Центр содействия семейному устройству пгт Славянка». </vt:lpstr>
      <vt:lpstr>Презентация PowerPoint</vt:lpstr>
      <vt:lpstr> В преддверии  праздника -Нового года, был объявлен районный конкурс  «Нарядим Ёлку вместе - 2022» (елочными игрушками) для оформления муниципальных елок на парке «Треуголка».</vt:lpstr>
      <vt:lpstr>           Задачи конкурса: </vt:lpstr>
      <vt:lpstr>СОДЕРЖАНИЕ И УСЛОВИЯ КОНКУРСА</vt:lpstr>
      <vt:lpstr>Презентация PowerPoint</vt:lpstr>
      <vt:lpstr>Цель :</vt:lpstr>
      <vt:lpstr>                                                                                                                                        Этапы реализации . Я поделила на 3 этапа: </vt:lpstr>
      <vt:lpstr>2 этап – «Основной (практический)» (31.11. – 21.12.)</vt:lpstr>
      <vt:lpstr>Практическая работа.</vt:lpstr>
      <vt:lpstr>Презентация PowerPoint</vt:lpstr>
      <vt:lpstr>Презентация PowerPoint</vt:lpstr>
      <vt:lpstr>Презентация PowerPoint</vt:lpstr>
      <vt:lpstr>Наряжаем нашу ёлочку.</vt:lpstr>
      <vt:lpstr>Вот такая нарядная ёлочка, получилась у нас.</vt:lpstr>
      <vt:lpstr>После того как мы с воспитанниками  нарядили ёлку, я предложила пойти в кафе по греться, попить чай, поговорить что больше им понравилось, делать игрушки или наряжать ёлку. </vt:lpstr>
      <vt:lpstr>Презентация PowerPoint</vt:lpstr>
      <vt:lpstr>3- этап Заключительный -26.12.2021. Очень волнительный момент, как для меня, так и для ребят, узнать результат конкурса.</vt:lpstr>
      <vt:lpstr>                           Вывод.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проведенном конкурсе</dc:title>
  <dc:creator>Анюта</dc:creator>
  <cp:lastModifiedBy>Анюта</cp:lastModifiedBy>
  <cp:revision>35</cp:revision>
  <dcterms:created xsi:type="dcterms:W3CDTF">2022-01-25T03:49:37Z</dcterms:created>
  <dcterms:modified xsi:type="dcterms:W3CDTF">2022-04-01T10:51:18Z</dcterms:modified>
</cp:coreProperties>
</file>