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8" r:id="rId7"/>
    <p:sldId id="261" r:id="rId8"/>
    <p:sldId id="262" r:id="rId9"/>
    <p:sldId id="263" r:id="rId10"/>
    <p:sldId id="265" r:id="rId11"/>
    <p:sldId id="266" r:id="rId12"/>
    <p:sldId id="269" r:id="rId13"/>
    <p:sldId id="267" r:id="rId14"/>
    <p:sldId id="270" r:id="rId15"/>
    <p:sldId id="271" r:id="rId16"/>
    <p:sldId id="264" r:id="rId17"/>
    <p:sldId id="273" r:id="rId18"/>
    <p:sldId id="272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194E82-AF73-4751-B250-A8F3E0E78972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9C7F9D21-9031-4DD5-9FB5-77928F206C0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194E82-AF73-4751-B250-A8F3E0E78972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7F9D21-9031-4DD5-9FB5-77928F206C0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9C7F9D21-9031-4DD5-9FB5-77928F206C0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194E82-AF73-4751-B250-A8F3E0E78972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194E82-AF73-4751-B250-A8F3E0E78972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9C7F9D21-9031-4DD5-9FB5-77928F206C0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194E82-AF73-4751-B250-A8F3E0E78972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9C7F9D21-9031-4DD5-9FB5-77928F206C0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AD194E82-AF73-4751-B250-A8F3E0E78972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7F9D21-9031-4DD5-9FB5-77928F206C0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Содержимое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194E82-AF73-4751-B250-A8F3E0E78972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Содержимое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Содержимое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Овал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Овал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9C7F9D21-9031-4DD5-9FB5-77928F206C0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194E82-AF73-4751-B250-A8F3E0E78972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9C7F9D21-9031-4DD5-9FB5-77928F206C0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194E82-AF73-4751-B250-A8F3E0E78972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9C7F9D21-9031-4DD5-9FB5-77928F206C0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Содержимое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9C7F9D21-9031-4DD5-9FB5-77928F206C0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194E82-AF73-4751-B250-A8F3E0E78972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ая соединительная линия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9C7F9D21-9031-4DD5-9FB5-77928F206C0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AD194E82-AF73-4751-B250-A8F3E0E78972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AD194E82-AF73-4751-B250-A8F3E0E78972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9C7F9D21-9031-4DD5-9FB5-77928F206C0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40544" y="4929198"/>
            <a:ext cx="8062912" cy="1500198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Подготовила воспитатель </a:t>
            </a:r>
          </a:p>
          <a:p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 квалификационной категории </a:t>
            </a:r>
          </a:p>
          <a:p>
            <a:r>
              <a:rPr lang="ru-RU" sz="2400" b="1" dirty="0" err="1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Подкорытова</a:t>
            </a:r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Елена Владимировна</a:t>
            </a:r>
            <a:endParaRPr lang="ru-RU" sz="2400" b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28604"/>
            <a:ext cx="7772400" cy="4214841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Муниципальное дошкольное образовательное бюджетное </a:t>
            </a:r>
            <a:br>
              <a:rPr lang="ru-RU" sz="20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учреждение – детский сад «Оленёнок» г. Дальнегорска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sz="4000" b="1" dirty="0" smtClean="0">
                <a:effectLst/>
                <a:latin typeface="Times New Roman" pitchFamily="18" charset="0"/>
                <a:cs typeface="Times New Roman" pitchFamily="18" charset="0"/>
              </a:rPr>
              <a:t>ОПЫТ РАБОТЫ </a:t>
            </a:r>
            <a:r>
              <a:rPr lang="ru-RU" sz="400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effectLst/>
                <a:latin typeface="Times New Roman" pitchFamily="18" charset="0"/>
                <a:cs typeface="Times New Roman" pitchFamily="18" charset="0"/>
              </a:rPr>
              <a:t>РАЗВИВАЮЩИЕ ИГРЫ В.В. ВОСКОБОВИЧА ДЛЯ ДЕТЕЙ В КОНТЕКСТЕ ФГОС</a:t>
            </a:r>
            <a:r>
              <a:rPr lang="ru-RU" sz="4000" dirty="0" smtClean="0">
                <a:effectLst/>
              </a:rPr>
              <a:t/>
            </a:r>
            <a:br>
              <a:rPr lang="ru-RU" sz="4000" dirty="0" smtClean="0">
                <a:effectLst/>
              </a:rPr>
            </a:br>
            <a:r>
              <a:rPr lang="ru-RU" sz="4000" dirty="0" smtClean="0">
                <a:effectLst/>
              </a:rPr>
              <a:t> 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 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Примеры игровых упражнений на игровом поле «Фиолетовый лес» (Ранний возраст)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«Помоги ежику собрать листочки»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Задачи: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- закрепление умения выделять признак - большой и маленький; - развитие умения группировать по размеру.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Материалы и оборудование: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листочки двух размеров, ежики двух размеров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Игровая ситуация: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ежики гуляли по Фиолетовому лесу и увидели много красивых листочков. Они им так понравились, что ежики решили украсить листочками свои дома. Большой ежик решил собрать большие листочки, а маленький – маленькие. Но сами они никак не могут справиться. Давайте поможем ежатам.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Задание: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одеть на колючки большому ежику большие листочки, маленькому – маленькие.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Листочки могут быть развешены по всему Фиолетовому лесу, их можно раздать детям или, для того чтобы совместить занятие с физическим развитием, листочки можно разбросать на полу. И тогда дети будет подходить, наклоняться и поднимать их.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Кружочки, веревочки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Дорожку от домика Дольки до домика </a:t>
            </a:r>
            <a:r>
              <a:rPr lang="ru-RU" dirty="0" err="1" smtClean="0"/>
              <a:t>Незримки</a:t>
            </a:r>
            <a:r>
              <a:rPr lang="ru-RU" dirty="0" smtClean="0"/>
              <a:t> </a:t>
            </a:r>
            <a:r>
              <a:rPr lang="ru-RU" dirty="0" err="1" smtClean="0"/>
              <a:t>Всюсь</a:t>
            </a:r>
            <a:r>
              <a:rPr lang="ru-RU" dirty="0" smtClean="0"/>
              <a:t> соединить и пройти по ней пальчиками </a:t>
            </a:r>
          </a:p>
          <a:p>
            <a:pPr>
              <a:buNone/>
            </a:pPr>
            <a:r>
              <a:rPr lang="ru-RU" dirty="0" smtClean="0"/>
              <a:t>( на </a:t>
            </a:r>
            <a:r>
              <a:rPr lang="ru-RU" dirty="0" err="1" smtClean="0"/>
              <a:t>коврографе</a:t>
            </a:r>
            <a:r>
              <a:rPr lang="ru-RU" dirty="0" smtClean="0"/>
              <a:t> выставляются фигурки героев и с помощью верёвочек выкладывается путь от одного к другому).</a:t>
            </a:r>
          </a:p>
          <a:p>
            <a:r>
              <a:rPr lang="ru-RU" dirty="0" smtClean="0"/>
              <a:t>Усложнение с помощью пособия «Фонарики» (построить домики героев слушая инструкцию воспитателя). Домик Дольки не желтый и не красный и находится в левом верхнем углу, а домик </a:t>
            </a:r>
            <a:r>
              <a:rPr lang="ru-RU" dirty="0" err="1" smtClean="0"/>
              <a:t>Незримки</a:t>
            </a:r>
            <a:r>
              <a:rPr lang="ru-RU" dirty="0" smtClean="0"/>
              <a:t> не жёлтый и не зелёный, он находится в правом нижнем углу.</a:t>
            </a:r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Геоконт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«День рожденье пчёлки </a:t>
            </a:r>
            <a:r>
              <a:rPr lang="ru-RU" dirty="0" err="1" smtClean="0"/>
              <a:t>Жужи</a:t>
            </a:r>
            <a:r>
              <a:rPr lang="ru-RU" dirty="0" smtClean="0"/>
              <a:t>»</a:t>
            </a:r>
          </a:p>
          <a:p>
            <a:pPr>
              <a:buNone/>
            </a:pPr>
            <a:r>
              <a:rPr lang="ru-RU" dirty="0" smtClean="0"/>
              <a:t>Даёт придумать для неё подарок на основе пособия </a:t>
            </a:r>
            <a:r>
              <a:rPr lang="ru-RU" dirty="0" err="1" smtClean="0"/>
              <a:t>Геоконт</a:t>
            </a:r>
            <a:r>
              <a:rPr lang="ru-RU" dirty="0" smtClean="0"/>
              <a:t>. </a:t>
            </a:r>
          </a:p>
          <a:p>
            <a:pPr>
              <a:buNone/>
            </a:pPr>
            <a:r>
              <a:rPr lang="ru-RU" dirty="0" smtClean="0"/>
              <a:t>По моему словесному указанию выполните задание – Что же подарили пчёлке </a:t>
            </a:r>
            <a:r>
              <a:rPr lang="ru-RU" dirty="0" err="1" smtClean="0"/>
              <a:t>Жуже</a:t>
            </a:r>
            <a:r>
              <a:rPr lang="ru-RU" dirty="0" smtClean="0"/>
              <a:t>: </a:t>
            </a:r>
          </a:p>
          <a:p>
            <a:pPr>
              <a:buNone/>
            </a:pPr>
            <a:r>
              <a:rPr lang="ru-RU" dirty="0" smtClean="0"/>
              <a:t>С 4, О 4, К 3, Б 4, Ф 3, С 4. ( с помощью резинки)</a:t>
            </a:r>
          </a:p>
          <a:p>
            <a:pPr>
              <a:buNone/>
            </a:pPr>
            <a:r>
              <a:rPr lang="ru-RU" dirty="0" smtClean="0"/>
              <a:t>Что получилось?</a:t>
            </a:r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Кораблик «Плюх –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плюх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На кораблике работают пальцы (надо правильно брать пальчиками </a:t>
            </a:r>
            <a:r>
              <a:rPr lang="ru-RU" dirty="0" err="1" smtClean="0"/>
              <a:t>флажочки</a:t>
            </a:r>
            <a:r>
              <a:rPr lang="ru-RU" dirty="0" smtClean="0"/>
              <a:t>). Помогают нам играть с корабликом матросы – лягушата и капитан – гусь. Для того, чтобы наш кораблик отправился в плавание на нем надо навести порядок, надо наши </a:t>
            </a:r>
            <a:r>
              <a:rPr lang="ru-RU" dirty="0" err="1" smtClean="0"/>
              <a:t>флажочки</a:t>
            </a:r>
            <a:r>
              <a:rPr lang="ru-RU" dirty="0" smtClean="0"/>
              <a:t> снять и постирать. Затем разложить на столе по цветам и просушить. И затем начинаем надевать, помогаем деткам, объясняем им. На маленькую надеваем самую маленькую кучку и </a:t>
            </a:r>
            <a:r>
              <a:rPr lang="ru-RU" dirty="0" err="1" smtClean="0"/>
              <a:t>тд</a:t>
            </a:r>
            <a:r>
              <a:rPr lang="ru-RU" dirty="0" smtClean="0"/>
              <a:t>. Как вариант, можно </a:t>
            </a:r>
            <a:r>
              <a:rPr lang="ru-RU" dirty="0" err="1" smtClean="0"/>
              <a:t>флажочки</a:t>
            </a:r>
            <a:r>
              <a:rPr lang="ru-RU" dirty="0" smtClean="0"/>
              <a:t> надеть на пальчики и прейти в динамическую паузу – потанцевать как лягушата. А потом опять превращаемся в ребяток и продолжаем нанизывать </a:t>
            </a:r>
            <a:r>
              <a:rPr lang="ru-RU" dirty="0" err="1" smtClean="0"/>
              <a:t>флажочки</a:t>
            </a:r>
            <a:r>
              <a:rPr lang="ru-RU" dirty="0" smtClean="0"/>
              <a:t> на мачты.</a:t>
            </a:r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Волшебная восьмёрка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Вариативность: - работа на игровом поле или столе; - вытаскивание палочек, подсовывание их под </a:t>
            </a:r>
            <a:r>
              <a:rPr lang="ru-RU" dirty="0" err="1" smtClean="0"/>
              <a:t>резиночку</a:t>
            </a:r>
            <a:r>
              <a:rPr lang="ru-RU" dirty="0" smtClean="0"/>
              <a:t>; работа одной или  двумя руками; работа со словесной инструкцией: (положи, покажи, найди) моделирование из палочек на столе. (заборчик, дом, цветочек).</a:t>
            </a:r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Игровизор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Представляет собой альбом из двух листов. Лист первый – основа выполнен из картона, второй лист – плёнка, на которой можно рисовать маркером, а потом стирать. Достаточно положить лист с заданием под плёнку ( прописи, лабиринты, или раскраску) и вот задание малыша готово. Например ( Какие цифры вы видите в зашифрованной вышивке пчёлки </a:t>
            </a:r>
            <a:r>
              <a:rPr lang="ru-RU" dirty="0" err="1" smtClean="0"/>
              <a:t>Жужи</a:t>
            </a:r>
            <a:r>
              <a:rPr lang="ru-RU" dirty="0" smtClean="0"/>
              <a:t>. Обведите их и впишите в нужный квадратик).</a:t>
            </a:r>
            <a:endParaRPr lang="ru-RU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Рекомендации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01752" y="1285860"/>
            <a:ext cx="8503920" cy="4813188"/>
          </a:xfrm>
        </p:spPr>
        <p:txBody>
          <a:bodyPr>
            <a:noAutofit/>
          </a:bodyPr>
          <a:lstStyle/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Развивающие игры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Воскобовича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 можно и нужно использовать в совместной групповой, подгрупповой и индивидуальной деятельности с воспитанниками, также помогать организовывать самостоятельную деятельность детей с играми. Использовать методические рекомендации автора, а также не бояться экспериментировать.</a:t>
            </a:r>
          </a:p>
          <a:p>
            <a:r>
              <a:rPr lang="ru-RU" sz="1800" dirty="0" smtClean="0"/>
              <a:t>Игры </a:t>
            </a:r>
            <a:r>
              <a:rPr lang="ru-RU" sz="1800" dirty="0" err="1" smtClean="0"/>
              <a:t>В.В.Воскобовича</a:t>
            </a:r>
            <a:r>
              <a:rPr lang="ru-RU" sz="1800" dirty="0" smtClean="0"/>
              <a:t> требуют от ребенка определенного уровня усидчивости, которая не всегда по душе малышам. Таким образом, начинайте играть с ребенком на протяжении 10 минут, потом отложите игру. Через время можно вернуться к  выполнению заданий. В ходе игры запаситесь терпением,  не критикуйте ребенка  в  случае неудачи. Радуйтесь победам малыша и чаще его хвалите.</a:t>
            </a:r>
          </a:p>
          <a:p>
            <a:r>
              <a:rPr lang="ru-RU" sz="1800" dirty="0" smtClean="0"/>
              <a:t>В ходе игры необходимо развивать речь ребенка, так как дети в процессе выполнения заданий в основном работают руками и мало взаимодействуют с окружающей их средой. Для этого попросите малыша комментировать свои действия или пересказать сюжет, чаще расспрашивайте его о сказочных заданиях и вариантах их выполнения.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tx1"/>
                </a:solidFill>
              </a:rPr>
              <a:t>Рефлексия (</a:t>
            </a:r>
            <a:r>
              <a:rPr lang="ru-RU" b="1" dirty="0" err="1" smtClean="0">
                <a:solidFill>
                  <a:schemeClr val="tx1"/>
                </a:solidFill>
              </a:rPr>
              <a:t>Синквейн</a:t>
            </a:r>
            <a:r>
              <a:rPr lang="ru-RU" b="1" dirty="0" smtClean="0">
                <a:solidFill>
                  <a:schemeClr val="tx1"/>
                </a:solidFill>
              </a:rPr>
              <a:t>)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01752" y="1285860"/>
            <a:ext cx="8503920" cy="557214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Синквейн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» - это один из приёмов активизации познавательной активности. Слово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синквейн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происходит от французского слова (пять) и означает стихотворение из пяти строк. Это необычное стихотворение, а стихотворение написанное в соответствии с определёнными правилами. В каждой строке задаётся набор слов, который необходимо отразить тему стихотворения.</a:t>
            </a:r>
          </a:p>
          <a:p>
            <a:pPr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1строка – Тема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синквейна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, означает одно слово (существительное).</a:t>
            </a:r>
          </a:p>
          <a:p>
            <a:pPr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2 строка – Два слова (прилагательные) описание признаков и свойств объекта выбранного в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синквейне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3 строка – образованна тремя глаголами, описывающие действия объекта.</a:t>
            </a:r>
          </a:p>
          <a:p>
            <a:pPr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4 строка – фраза из четырёх слов, выражающая личное отношение автора к описываемому объекту.</a:t>
            </a:r>
          </a:p>
          <a:p>
            <a:pPr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5 строка – одно слово резюме, характеризующее суть объекта.</a:t>
            </a:r>
          </a:p>
          <a:p>
            <a:pPr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Предлагаю вам составить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синквейн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по теме нашего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мастеркласса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 «РИВ».</a:t>
            </a:r>
          </a:p>
          <a:p>
            <a:pPr>
              <a:buNone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Пример: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РИВ (развивающие игры </a:t>
            </a:r>
            <a:r>
              <a:rPr lang="ru-RU" sz="1600" b="1" dirty="0" err="1" smtClean="0">
                <a:latin typeface="Times New Roman" pitchFamily="18" charset="0"/>
                <a:cs typeface="Times New Roman" pitchFamily="18" charset="0"/>
              </a:rPr>
              <a:t>Воскобовича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lvl="0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Разнообразные, мыслительные</a:t>
            </a:r>
          </a:p>
          <a:p>
            <a:pPr lvl="0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Выполняют, обучают, открывают</a:t>
            </a:r>
          </a:p>
          <a:p>
            <a:pPr lvl="0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Развивающие, разнообразные игры и упражнения</a:t>
            </a:r>
          </a:p>
          <a:p>
            <a:pPr lvl="0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Увлечённая игра.</a:t>
            </a:r>
          </a:p>
          <a:p>
            <a:pPr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 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500034" y="2643182"/>
            <a:ext cx="8215370" cy="3286148"/>
          </a:xfrm>
        </p:spPr>
        <p:txBody>
          <a:bodyPr>
            <a:normAutofit/>
          </a:bodyPr>
          <a:lstStyle/>
          <a:p>
            <a:r>
              <a:rPr lang="ru-RU" sz="5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5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0034" y="3357562"/>
            <a:ext cx="8286808" cy="2571768"/>
          </a:xfrm>
        </p:spPr>
        <p:txBody>
          <a:bodyPr/>
          <a:lstStyle/>
          <a:p>
            <a:endParaRPr lang="ru-RU" u="sng" dirty="0" smtClean="0"/>
          </a:p>
          <a:p>
            <a:endParaRPr lang="ru-RU" u="sng" dirty="0" smtClean="0"/>
          </a:p>
          <a:p>
            <a:pPr algn="l"/>
            <a:r>
              <a:rPr lang="ru-RU" sz="1800" u="sng" dirty="0" smtClean="0">
                <a:solidFill>
                  <a:schemeClr val="tx1"/>
                </a:solidFill>
              </a:rPr>
              <a:t>Задачи</a:t>
            </a:r>
            <a:r>
              <a:rPr lang="ru-RU" sz="1800" dirty="0" smtClean="0">
                <a:solidFill>
                  <a:schemeClr val="tx1"/>
                </a:solidFill>
              </a:rPr>
              <a:t>: - систематизировать и углублять знания педагогов по технологии </a:t>
            </a:r>
          </a:p>
          <a:p>
            <a:pPr algn="l"/>
            <a:r>
              <a:rPr lang="ru-RU" sz="1800" dirty="0" smtClean="0">
                <a:solidFill>
                  <a:schemeClr val="tx1"/>
                </a:solidFill>
              </a:rPr>
              <a:t>развивающего обучения В.В. </a:t>
            </a:r>
            <a:r>
              <a:rPr lang="ru-RU" sz="1800" dirty="0" err="1" smtClean="0">
                <a:solidFill>
                  <a:schemeClr val="tx1"/>
                </a:solidFill>
              </a:rPr>
              <a:t>Воскобовича</a:t>
            </a:r>
            <a:r>
              <a:rPr lang="ru-RU" sz="1800" dirty="0" smtClean="0">
                <a:solidFill>
                  <a:schemeClr val="tx1"/>
                </a:solidFill>
              </a:rPr>
              <a:t>.</a:t>
            </a:r>
            <a:endParaRPr lang="ru-RU" sz="1800" dirty="0">
              <a:solidFill>
                <a:schemeClr val="tx1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pPr algn="l"/>
            <a:r>
              <a:rPr lang="ru-RU" sz="2000" u="sng" dirty="0" smtClean="0"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: -  повышение профессиональной компетентности воспитателей через использование </a:t>
            </a:r>
            <a:r>
              <a:rPr lang="ru-RU" sz="2000" dirty="0" smtClean="0">
                <a:effectLst/>
                <a:latin typeface="Times New Roman" pitchFamily="18" charset="0"/>
                <a:cs typeface="Times New Roman" pitchFamily="18" charset="0"/>
              </a:rPr>
              <a:t>инновационных игровых технологий при организации работы с детьми.</a:t>
            </a:r>
            <a:br>
              <a:rPr lang="ru-RU" sz="200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effectLst/>
                <a:latin typeface="Times New Roman" pitchFamily="18" charset="0"/>
                <a:cs typeface="Times New Roman" pitchFamily="18" charset="0"/>
              </a:rPr>
              <a:t>- знакомство с игровой развивающей технологией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В.В.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Воскобовича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и ее применением в разных формах работы в детском саду.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>
          <a:xfrm>
            <a:off x="357158" y="2743200"/>
            <a:ext cx="8429684" cy="3543320"/>
          </a:xfrm>
        </p:spPr>
        <p:txBody>
          <a:bodyPr>
            <a:noAutofit/>
          </a:bodyPr>
          <a:lstStyle/>
          <a:p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Цели занятий с игровыми материалами </a:t>
            </a:r>
          </a:p>
          <a:p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В. В. </a:t>
            </a:r>
            <a:r>
              <a:rPr lang="ru-RU" sz="1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Воскобовича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algn="l"/>
            <a:r>
              <a:rPr lang="ru-RU" sz="18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 Развитие у ребенка познавательного интереса и исследовательской деятельности.</a:t>
            </a:r>
          </a:p>
          <a:p>
            <a:pPr algn="l"/>
            <a:r>
              <a:rPr lang="ru-RU" sz="18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 Развитие наблюдательности, воображения, памяти, внимания, мышления и творчества.</a:t>
            </a:r>
          </a:p>
          <a:p>
            <a:pPr algn="l"/>
            <a:r>
              <a:rPr lang="ru-RU" sz="18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Гармоничное развитие у детей эмоционально-образного и логического начал.</a:t>
            </a:r>
          </a:p>
          <a:p>
            <a:pPr algn="l"/>
            <a:r>
              <a:rPr lang="ru-RU" sz="18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Формирование базисных представлений об окружающем мире, математических понятиях, звукобуквенных явлениях.</a:t>
            </a:r>
          </a:p>
          <a:p>
            <a:pPr algn="l"/>
            <a:r>
              <a:rPr lang="ru-RU" sz="18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 Развитие мелкой моторики</a:t>
            </a:r>
            <a:r>
              <a:rPr lang="ru-RU" sz="1800" b="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1800" b="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РИВ основаны на трех основных принципах: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Познание</a:t>
            </a:r>
            <a:b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Интерес</a:t>
            </a:r>
            <a:b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Творчество</a:t>
            </a:r>
            <a:endParaRPr lang="ru-RU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985822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РИВ направлены на решение задач пяти развивающих областей ФГОС ДО:</a:t>
            </a:r>
            <a:endParaRPr lang="ru-RU" sz="2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01752" y="2214554"/>
            <a:ext cx="8503920" cy="3884494"/>
          </a:xfrm>
        </p:spPr>
        <p:txBody>
          <a:bodyPr>
            <a:normAutofit/>
          </a:bodyPr>
          <a:lstStyle/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социально- коммуникативное развитие;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познавательное развитие;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речевое развитие;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художественно-эстетическое развитие;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физическое развитие.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985822"/>
          </a:xfrm>
        </p:spPr>
        <p:txBody>
          <a:bodyPr>
            <a:normAutofit/>
          </a:bodyPr>
          <a:lstStyle/>
          <a:p>
            <a:r>
              <a:rPr lang="ru-RU" sz="2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Игры разработаны для детей разного возраста</a:t>
            </a:r>
            <a: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: ранний возраст, дошкольный возраст, младший школьный возраст и для детей с ОВЗ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Когда говорят об играх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Воскобовича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, то выделяют конкретно 3 блока развивающих игр: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универсальный блок – в него входят пособия, которые можно использовать для решения огромного количества задач;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предметный блок – с помощью игр, входящих в него можно обучить детей конкретному предмету, например, математике или научить детей читать;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конструктивный блок – естественно туда входят конструкторы.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Главный герой Фиолетового леса мальчик ГЕО</a:t>
            </a:r>
            <a:endParaRPr lang="ru-RU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IMG_20220325_144732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1500166" y="1527174"/>
            <a:ext cx="5572164" cy="4830783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Универсальный блок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IMG_20220325_144256 (1)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285720" y="1371600"/>
            <a:ext cx="4214842" cy="4914920"/>
          </a:xfrm>
        </p:spPr>
      </p:pic>
      <p:pic>
        <p:nvPicPr>
          <p:cNvPr id="6" name="Содержимое 5" descr="IMG_20220325_144309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643438" y="1443038"/>
            <a:ext cx="4286280" cy="4986358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Коврограф</a:t>
            </a:r>
            <a:endPara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«Мини - Ларчик»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Игровой графический тренажёр «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Игровизор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Содержимое 6" descr="IMG_20220325_144346.jpg"/>
          <p:cNvPicPr>
            <a:picLocks noGrp="1" noChangeAspect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>
          <a:xfrm>
            <a:off x="357158" y="2471738"/>
            <a:ext cx="4143404" cy="3817937"/>
          </a:xfrm>
        </p:spPr>
      </p:pic>
      <p:pic>
        <p:nvPicPr>
          <p:cNvPr id="8" name="Содержимое 7" descr="IMG_20220325_144413.jp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4643438" y="2471738"/>
            <a:ext cx="4286280" cy="3821112"/>
          </a:xfrm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Предметный блок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Конструктивный блок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IMG_20220325_144659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714348" y="1527174"/>
            <a:ext cx="7786742" cy="4902221"/>
          </a:xfr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фициальная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283</TotalTime>
  <Words>723</Words>
  <Application>Microsoft Office PowerPoint</Application>
  <PresentationFormat>Экран (4:3)</PresentationFormat>
  <Paragraphs>80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Официальная</vt:lpstr>
      <vt:lpstr>  Муниципальное дошкольное образовательное бюджетное  учреждение – детский сад «Оленёнок» г. Дальнегорска ОПЫТ РАБОТЫ  РАЗВИВАЮЩИЕ ИГРЫ В.В. ВОСКОБОВИЧА ДЛЯ ДЕТЕЙ В КОНТЕКСТЕ ФГОС    </vt:lpstr>
      <vt:lpstr>Цель: -  повышение профессиональной компетентности воспитателей через использование инновационных игровых технологий при организации работы с детьми. - знакомство с игровой развивающей технологией В.В. Воскобовича и ее применением в разных формах работы в детском саду.</vt:lpstr>
      <vt:lpstr>РИВ основаны на трех основных принципах: - Познание - Интерес - Творчество</vt:lpstr>
      <vt:lpstr>РИВ направлены на решение задач пяти развивающих областей ФГОС ДО:</vt:lpstr>
      <vt:lpstr>Игры разработаны для детей разного возраста: ранний возраст, дошкольный возраст, младший школьный возраст и для детей с ОВЗ.</vt:lpstr>
      <vt:lpstr>Главный герой Фиолетового леса мальчик ГЕО</vt:lpstr>
      <vt:lpstr>Универсальный блок</vt:lpstr>
      <vt:lpstr>Предметный блок</vt:lpstr>
      <vt:lpstr>Конструктивный блок</vt:lpstr>
      <vt:lpstr>Примеры игровых упражнений на игровом поле «Фиолетовый лес» (Ранний возраст)</vt:lpstr>
      <vt:lpstr>Кружочки, веревочки</vt:lpstr>
      <vt:lpstr>Геоконт</vt:lpstr>
      <vt:lpstr>Кораблик «Плюх – плюх»</vt:lpstr>
      <vt:lpstr>Волшебная восьмёрка</vt:lpstr>
      <vt:lpstr>Игровизор</vt:lpstr>
      <vt:lpstr>Рекомендации</vt:lpstr>
      <vt:lpstr>Рефлексия (Синквейн)</vt:lpstr>
      <vt:lpstr>Слайд 18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дошкольное образовательное бюджетное  учреждение – детский сад «Оленёнок» г. Дальнегорска ОПЫТ РАБОТЫ  РАЗВИВАЮЩИЕ ИГРЫ В.В. ВОСКОБОВИЧА ДЛЯ ДЕТЕЙ В КОНТЕКСТЕ ФГОС</dc:title>
  <dc:creator>Администратор</dc:creator>
  <cp:lastModifiedBy>Администратор</cp:lastModifiedBy>
  <cp:revision>30</cp:revision>
  <dcterms:created xsi:type="dcterms:W3CDTF">2022-03-25T03:50:05Z</dcterms:created>
  <dcterms:modified xsi:type="dcterms:W3CDTF">2022-03-31T02:43:21Z</dcterms:modified>
</cp:coreProperties>
</file>