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 showGuides="1">
      <p:cViewPr varScale="1">
        <p:scale>
          <a:sx n="54" d="100"/>
          <a:sy n="54" d="100"/>
        </p:scale>
        <p:origin x="1176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071E-FB21-4BAF-899E-A6C666C7634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D7F-6380-404E-A37A-9FDA6B71C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077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071E-FB21-4BAF-899E-A6C666C7634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D7F-6380-404E-A37A-9FDA6B71C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55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071E-FB21-4BAF-899E-A6C666C7634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D7F-6380-404E-A37A-9FDA6B71C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70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071E-FB21-4BAF-899E-A6C666C7634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D7F-6380-404E-A37A-9FDA6B71C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616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071E-FB21-4BAF-899E-A6C666C7634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D7F-6380-404E-A37A-9FDA6B71C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167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071E-FB21-4BAF-899E-A6C666C7634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D7F-6380-404E-A37A-9FDA6B71C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123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071E-FB21-4BAF-899E-A6C666C7634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D7F-6380-404E-A37A-9FDA6B71C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679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071E-FB21-4BAF-899E-A6C666C7634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D7F-6380-404E-A37A-9FDA6B71C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553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071E-FB21-4BAF-899E-A6C666C7634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D7F-6380-404E-A37A-9FDA6B71C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960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071E-FB21-4BAF-899E-A6C666C7634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D7F-6380-404E-A37A-9FDA6B71C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779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071E-FB21-4BAF-899E-A6C666C7634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DD7F-6380-404E-A37A-9FDA6B71C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117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1071E-FB21-4BAF-899E-A6C666C7634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7DD7F-6380-404E-A37A-9FDA6B71C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082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1" y="104774"/>
            <a:ext cx="8907781" cy="66246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99" y="244237"/>
            <a:ext cx="7143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 – игра путешествие по металлургическому району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8926" y="976263"/>
            <a:ext cx="43148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Страна восстала из руин,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пепла, голода, разрухи.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Челябинск был непобедим,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опустил в сраженьях руки.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 был в кратчайший срок,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(чтоб сталь лилась рекой),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Металлургический завод.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Отныне металлург - герой.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0149" y="3509963"/>
            <a:ext cx="2349450" cy="234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33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" y="128587"/>
            <a:ext cx="8853488" cy="6640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22" b="8333"/>
          <a:stretch/>
        </p:blipFill>
        <p:spPr>
          <a:xfrm>
            <a:off x="3039667" y="2009312"/>
            <a:ext cx="2678907" cy="39554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314325"/>
            <a:ext cx="2814638" cy="37528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552" y="3987029"/>
            <a:ext cx="3457574" cy="259318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686174" y="423155"/>
            <a:ext cx="51149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Металлургический район расположен в северной части города Челябинска, площадь его составляет 106 кв. км. Численность поселения – 140 тысяч человек. 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760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1" y="104774"/>
            <a:ext cx="8907781" cy="66246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782" y="1785935"/>
            <a:ext cx="2700338" cy="36004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" y="345280"/>
            <a:ext cx="3505200" cy="26289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780" y="4107655"/>
            <a:ext cx="3409949" cy="25574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57675" y="538159"/>
            <a:ext cx="4271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металлургического района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289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" y="128587"/>
            <a:ext cx="8853488" cy="6640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50" y="1060847"/>
            <a:ext cx="6929437" cy="519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454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72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2022-04-01T18:23:22Z</dcterms:created>
  <dcterms:modified xsi:type="dcterms:W3CDTF">2022-04-01T18:53:33Z</dcterms:modified>
</cp:coreProperties>
</file>