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4" r:id="rId2"/>
    <p:sldId id="256" r:id="rId3"/>
    <p:sldId id="257" r:id="rId4"/>
    <p:sldId id="258" r:id="rId5"/>
    <p:sldId id="259" r:id="rId6"/>
    <p:sldId id="265" r:id="rId7"/>
    <p:sldId id="260" r:id="rId8"/>
    <p:sldId id="261" r:id="rId9"/>
    <p:sldId id="263" r:id="rId10"/>
    <p:sldId id="266" r:id="rId11"/>
    <p:sldId id="267" r:id="rId12"/>
    <p:sldId id="270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E8F26-5B49-43A5-A8C2-5BD09D1CAB5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5B33E-57A9-4E67-A70B-704A72B7D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0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5B33E-57A9-4E67-A70B-704A72B7D78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3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0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8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4731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57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4957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84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1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9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60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3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8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6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03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AEBCB-C1FF-42C4-9673-B599FF7A4B4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6362CB-48CC-41C9-8DA2-61875023B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3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g-fotki.yandex.ru/get/9224/86441892.516/0_c1922_b1dd53fc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653" y="-293417"/>
            <a:ext cx="7448050" cy="69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mg-fotki.yandex.ru/get/9252/86441892.516/0_c191b_c883c12a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949" y="-919070"/>
            <a:ext cx="6099627" cy="437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g-fotki.yandex.ru/get/6723/86441892.516/0_c191e_9b17da36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949" y="3269452"/>
            <a:ext cx="6296869" cy="400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4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doo30rzn.ru/wp-content/uploads/2016/02/%D0%91%D0%B5%D0%B7%D1%8B%D0%BC%D1%8F%D0%BD%D0%BD%D1%8B%D0%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83" y="0"/>
            <a:ext cx="73864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idolimp.ru/konkurs2012/10113/5/20467_10113_5_133528458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1" t="6681" r="9459" b="11492"/>
          <a:stretch/>
        </p:blipFill>
        <p:spPr bwMode="auto">
          <a:xfrm>
            <a:off x="665018" y="11875"/>
            <a:ext cx="5342406" cy="6846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4" name="Picture 2" descr="http://itd3.mycdn.me/image?id=858969513959&amp;t=20&amp;plc=WEB&amp;tkn=*hD8gBmF-EBUtb81uMYTnYl5pf7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293" y="0"/>
            <a:ext cx="6892305" cy="68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0lik.ru/uploads/posts/2010-06/1276955462_0lik.ru_kolokol_01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0" b="8500"/>
          <a:stretch/>
        </p:blipFill>
        <p:spPr bwMode="auto">
          <a:xfrm>
            <a:off x="4629886" y="0"/>
            <a:ext cx="3442050" cy="24380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Звон колоколов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31748" y="959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2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977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416" y="-385787"/>
            <a:ext cx="3123210" cy="25622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Бог</a:t>
            </a:r>
            <a:endParaRPr lang="ru-RU" sz="150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828" y="976125"/>
            <a:ext cx="4314610" cy="24006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15000" dirty="0">
                <a:solidFill>
                  <a:srgbClr val="FFFF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мама</a:t>
            </a:r>
            <a:endParaRPr lang="ru-RU" sz="150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39702" y="2289067"/>
            <a:ext cx="4298867" cy="24006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15000" dirty="0">
                <a:solidFill>
                  <a:srgbClr val="00B0F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</a:t>
            </a:r>
            <a:endParaRPr lang="ru-RU" sz="1500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3138" y="2673788"/>
            <a:ext cx="3539752" cy="16312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100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2890" y="3874117"/>
            <a:ext cx="3198311" cy="16312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100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</a:t>
            </a:r>
            <a:endParaRPr lang="ru-RU" sz="100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68874" y="4883129"/>
            <a:ext cx="3621504" cy="16312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10000" dirty="0">
                <a:solidFill>
                  <a:srgbClr val="92D05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Родина</a:t>
            </a:r>
            <a:endParaRPr lang="ru-RU" sz="10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79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ytimg.com/vi/cJF083oOg6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06" y="154379"/>
            <a:ext cx="9764251" cy="648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29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0046" y="831273"/>
            <a:ext cx="10616540" cy="4991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</a:t>
            </a:r>
            <a:r>
              <a:rPr lang="ru-RU" sz="15000" dirty="0" smtClean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150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внимание!</a:t>
            </a:r>
            <a:endParaRPr lang="ru-RU" sz="15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9377c9bf230aae30f052da135621b5c1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8140" y="1026846"/>
            <a:ext cx="7932716" cy="446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1cc/00076853-ee282ad3/hello_html_m4036d17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160" y="939035"/>
            <a:ext cx="4837421" cy="483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0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145" y="2173185"/>
            <a:ext cx="11625944" cy="206825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0" b="1" dirty="0">
                <a:solidFill>
                  <a:srgbClr val="FFC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Золотое сердечко.</a:t>
            </a:r>
            <a:endParaRPr lang="ru-RU" sz="1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61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3153" y="320634"/>
            <a:ext cx="11032177" cy="588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Талант-</a:t>
            </a:r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выдающиеся природные способности, высокая степень одаренности</a:t>
            </a:r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8800" dirty="0">
              <a:solidFill>
                <a:schemeClr val="tx1">
                  <a:lumMod val="85000"/>
                  <a:lumOff val="15000"/>
                </a:schemeClr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4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09" y="1151907"/>
            <a:ext cx="11566566" cy="385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7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Добрые слова дороже богатства.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7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Добра желаешь, добро и делай.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7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Доброе дело два века живет.</a:t>
            </a:r>
            <a:endParaRPr lang="ru-RU" sz="7200" b="1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70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008" y="1033153"/>
            <a:ext cx="11649693" cy="503214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</a:t>
            </a:r>
            <a:endParaRPr lang="ru-RU" sz="30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5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756" y="1721923"/>
            <a:ext cx="11776364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«Честное слово»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80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Алексей Иванович Пантелеев.</a:t>
            </a:r>
            <a:endParaRPr lang="ru-RU" sz="8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4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olnishko-ds.ucoz.ru/kartinki/dogdik/s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8" y="-152819"/>
            <a:ext cx="7763823" cy="733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6905" y="5237018"/>
            <a:ext cx="10901548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вышло из-за тучки!</a:t>
            </a:r>
            <a:endParaRPr lang="ru-RU" sz="7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5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strade.net/image/cache/data/product/125453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41" y="178130"/>
            <a:ext cx="6528667" cy="652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507</TotalTime>
  <Words>54</Words>
  <Application>Microsoft Office PowerPoint</Application>
  <PresentationFormat>Широкоэкранный</PresentationFormat>
  <Paragraphs>17</Paragraphs>
  <Slides>14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Monotype Corsiva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2017-12-18T06:14:55Z</dcterms:created>
  <dcterms:modified xsi:type="dcterms:W3CDTF">2022-04-01T09:11:13Z</dcterms:modified>
</cp:coreProperties>
</file>