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4" r:id="rId3"/>
    <p:sldId id="275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72" r:id="rId12"/>
    <p:sldId id="273" r:id="rId13"/>
    <p:sldId id="271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1665026"/>
            <a:ext cx="8915399" cy="1637731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Птицы и мастерство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Подготовила: воспитатель подготовительной к школе группы</a:t>
            </a:r>
          </a:p>
          <a:p>
            <a:r>
              <a:rPr lang="ru-RU" b="1" i="1" dirty="0" err="1" smtClean="0">
                <a:solidFill>
                  <a:srgbClr val="002060"/>
                </a:solidFill>
              </a:rPr>
              <a:t>Сумакова</a:t>
            </a:r>
            <a:r>
              <a:rPr lang="ru-RU" b="1" i="1" dirty="0" smtClean="0">
                <a:solidFill>
                  <a:srgbClr val="002060"/>
                </a:solidFill>
              </a:rPr>
              <a:t> Елена Владимировна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3486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2574" y="446088"/>
            <a:ext cx="4101838" cy="864097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КАЛУГА</a:t>
            </a:r>
            <a:endParaRPr lang="ru-RU" sz="3200" b="1" i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96788" y="1598613"/>
            <a:ext cx="4497623" cy="4262436"/>
          </a:xfrm>
        </p:spPr>
        <p:txBody>
          <a:bodyPr>
            <a:noAutofit/>
          </a:bodyPr>
          <a:lstStyle/>
          <a:p>
            <a:pPr algn="just"/>
            <a:r>
              <a:rPr lang="ru-RU" sz="2400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«Чем больше на улицах городской скульптуры — тем менее скучным становится город!» Так считает директор Калужской драмы Александр </a:t>
            </a:r>
            <a:r>
              <a:rPr lang="ru-RU" sz="2400" b="1" i="1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Кривовичев</a:t>
            </a:r>
            <a:r>
              <a:rPr lang="ru-RU" sz="2400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инициатор появления на Театральной площади бронзовых голубей в фонтане. Фигурки бронзовых голубей стали подарком драматического театра жителям города к открытию очередного сезона фонтанов.</a:t>
            </a:r>
          </a:p>
          <a:p>
            <a:pPr algn="just"/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Объект 4" descr="Голуби на театральной площади в Калуге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5716" y="1774210"/>
            <a:ext cx="5577835" cy="44901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080115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0436" y="446088"/>
            <a:ext cx="4483975" cy="481960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САМАРА</a:t>
            </a:r>
            <a:endParaRPr lang="ru-RU" b="1" i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33016" y="928048"/>
            <a:ext cx="4661396" cy="4933001"/>
          </a:xfrm>
        </p:spPr>
        <p:txBody>
          <a:bodyPr>
            <a:noAutofit/>
          </a:bodyPr>
          <a:lstStyle/>
          <a:p>
            <a:pPr algn="just"/>
            <a:r>
              <a:rPr lang="ru-RU" sz="1900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Голуби — это не просто городские жители, которых мы встречаем каждый день. В недалёком прошлом люди использовали их как средство связи. Дело в том, что эта птица отличается поразительной способностью возвращаться к родному гнезду. Эту способность издавна применяли для доставки сообщений голубиной почтой. Известен тот факт, что в годы Великой Отечественной войны в Советской Армии около 15 тысяч сообщений было доставлено почтовыми голубями. Передавали вести с фронтов, мест расположения партизанских отрядов и военных частей. Люди помнят и чтят своих помощников. В благодарность и напоминание о важности службы этих птиц и поставлен памятник.</a:t>
            </a:r>
          </a:p>
        </p:txBody>
      </p:sp>
      <p:pic>
        <p:nvPicPr>
          <p:cNvPr id="1026" name="Picture 2" descr="Памятник почтовому голубю в Самаре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4103" y="2074459"/>
            <a:ext cx="5469308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22556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МОСКВА</a:t>
            </a:r>
            <a:endParaRPr lang="ru-RU" sz="2400" b="1" i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000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Голубь — заслуженный житель наших городов. Эта трогательная небольшая скульптура, изображающая голубиную пару, находится недалеко от станции метро «Кузнецкий мост», а точнее по адресу: ул. Пушечная, 9/6. Её создание приурочено к 75-летнему юбилею Центрального дома работников искусств, во дворе которого она и находится. Его отмечали в 2005 году. Скорее всего, это подарок городу от одного из посетителей.</a:t>
            </a:r>
          </a:p>
        </p:txBody>
      </p:sp>
      <p:pic>
        <p:nvPicPr>
          <p:cNvPr id="2050" name="Picture 2" descr="голуби в Москве возле Центрального дома работников искусств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793" y="1142123"/>
            <a:ext cx="4061221" cy="5414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30786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3" y="859810"/>
            <a:ext cx="8915400" cy="1037229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Спасибо за внимание!</a:t>
            </a:r>
            <a:endParaRPr lang="ru-RU" sz="6000" b="1" i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Рисунок 3" descr="https://i.pinimg.com/originals/6a/a6/f5/6aa6f59212960fb0d0b5bea4799bed9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3326" y="2190467"/>
            <a:ext cx="7069540" cy="4210334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4120734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Скульптуры из конструктора. </a:t>
            </a:r>
            <a:r>
              <a:rPr lang="en-US" sz="2400" b="1" i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LEGO-</a:t>
            </a:r>
            <a:r>
              <a:rPr lang="ru-RU" sz="2400" b="1" i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птички</a:t>
            </a:r>
            <a:endParaRPr lang="ru-RU" sz="2400" b="1" i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65528" y="1598613"/>
            <a:ext cx="3480179" cy="4262436"/>
          </a:xfrm>
        </p:spPr>
        <p:txBody>
          <a:bodyPr>
            <a:noAutofit/>
          </a:bodyPr>
          <a:lstStyle/>
          <a:p>
            <a:pPr algn="just"/>
            <a:r>
              <a:rPr lang="ru-RU" sz="2000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Далеко не всех птиц можно посадить в клетку. Некоторые не живут в неволе, за одними сложно ухаживать, других сложно поймать, третьих же и держать-то взаперти бессмысленно. Впрочем, эти правила не касаются художника и скульптора Томаса </a:t>
            </a:r>
            <a:r>
              <a:rPr lang="ru-RU" sz="2000" b="1" i="1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Пулсома</a:t>
            </a:r>
            <a:r>
              <a:rPr lang="ru-RU" sz="2000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ru-RU" sz="2000" b="1" i="1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Thomas</a:t>
            </a:r>
            <a:r>
              <a:rPr lang="ru-RU" sz="2000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b="1" i="1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Poulsom</a:t>
            </a:r>
            <a:r>
              <a:rPr lang="ru-RU" sz="2000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 из Бристоля. Его мастерство позволяет ему "окольцевать" и заточить в клетку любую птицу, известную природе.</a:t>
            </a:r>
            <a:br>
              <a:rPr lang="ru-RU" sz="2000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ru-RU" sz="2000" b="1" i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098" name="Picture 2" descr="Британские птицы в скульптурах из Lego от Томаса Пулсом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411" y="982639"/>
            <a:ext cx="5847380" cy="5875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8768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590539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Скульптурные композиции из бронзы</a:t>
            </a:r>
            <a:endParaRPr lang="ru-RU" sz="2400" b="1" i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214651"/>
            <a:ext cx="8915400" cy="519979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i.pinimg.com/originals/9b/75/a0/9b75a00a33b4e38c61cc94854cf2a5b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825" y="1214650"/>
            <a:ext cx="5012592" cy="519979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i.pinimg.com/originals/7a/ac/82/7aac827b584235f669676f7c39b635d8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4417" y="1214650"/>
            <a:ext cx="4590195" cy="51997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126545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702256" y="286602"/>
            <a:ext cx="4067033" cy="6571397"/>
          </a:xfrm>
        </p:spPr>
        <p:txBody>
          <a:bodyPr>
            <a:normAutofit/>
          </a:bodyPr>
          <a:lstStyle/>
          <a:p>
            <a:pPr algn="just"/>
            <a:r>
              <a:rPr lang="ru-RU" sz="2200" b="1" i="1" dirty="0">
                <a:solidFill>
                  <a:srgbClr val="002060"/>
                </a:solidFill>
              </a:rPr>
              <a:t>Что вы видите, когда смотрите на чистый лист бумаги? Очевидность? Неравномерность? Безжизненность? Дикая природа – вот что видит на белом листе известный канадский художник Кальвин Николс . Он воплощает свои идеи в жизнь, создавая из бумаги невероятно сложные трёхмерные изображения животных. Кальвин тщательно прорабатывает все мелкие детали, вплоть до перьев и волос.</a:t>
            </a:r>
          </a:p>
          <a:p>
            <a:endParaRPr lang="ru-RU" sz="2200" dirty="0"/>
          </a:p>
        </p:txBody>
      </p:sp>
      <p:pic>
        <p:nvPicPr>
          <p:cNvPr id="5" name="Объект 4" descr="Художник изящно создает скульптуры животных из бумаги бумага, животные, искусство, красота, удивительно, художник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6143" y="286602"/>
            <a:ext cx="4835856" cy="60459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51470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676" y="163773"/>
            <a:ext cx="10194876" cy="184244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400" b="1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Его </a:t>
            </a:r>
            <a:r>
              <a:rPr lang="ru-RU" sz="2400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работы выглядят очень натурально. Художник наглядно показывает, что умелые руки могут превратить обычные белые листы в очаровательных панд, благородных орлов, великолепных медведей, осторожных лис и величественных тропических птиц. Скульптуры Николса настолько реалистичны, что кажется, будто они вот-вот оживут</a:t>
            </a:r>
            <a:r>
              <a:rPr lang="ru-RU" sz="2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br>
              <a:rPr lang="ru-RU" sz="2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ru-RU" sz="22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Объект 4" descr="Художник изящно создает скульптуры животных из бумаги бумага, животные, искусство, красота, удивительно, художник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2073" y="2279177"/>
            <a:ext cx="4759751" cy="367593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Художник изящно создает скульптуры животных из бумаги бумага, животные, искусство, красота, удивительно, художник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112" y="2279177"/>
            <a:ext cx="4777712" cy="36759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58379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1700" y="368490"/>
            <a:ext cx="9752913" cy="1392071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Голубь — это общеизвестный символ мира. Памятники с этими птицами очень часто имеют прямое отношение к окончанию войны и воцарению мира на земле. </a:t>
            </a:r>
          </a:p>
        </p:txBody>
      </p:sp>
      <p:pic>
        <p:nvPicPr>
          <p:cNvPr id="5" name="Объект 4" descr="Памятник Голуби мира в Ангарске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1700" y="1527702"/>
            <a:ext cx="3279324" cy="323451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4" descr="Памятник с голубями в Вязьме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5981" y="1536879"/>
            <a:ext cx="5446145" cy="368188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7" name="Объект 4" descr="Фонтан с голубями в Казани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5955" y="1555845"/>
            <a:ext cx="2724712" cy="3178235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</p:spPr>
      </p:pic>
      <p:pic>
        <p:nvPicPr>
          <p:cNvPr id="8" name="Объект 4" descr="Голуби на театральной площади в Калуге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9305" y="4271751"/>
            <a:ext cx="3286175" cy="23747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808032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51379" y="136478"/>
            <a:ext cx="4671633" cy="6414447"/>
          </a:xfrm>
        </p:spPr>
        <p:txBody>
          <a:bodyPr>
            <a:noAutofit/>
          </a:bodyPr>
          <a:lstStyle/>
          <a:p>
            <a:pPr algn="just"/>
            <a:r>
              <a:rPr lang="ru-RU" sz="2000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Памятник в Ангарске — это скульптурное изображение стаи из 17 голубей, кружащихся над землёй. Эти мирные птицы, застывшие в полёте, символизируют Победу, мирную жизнь и начавшееся строительство города. Открытие памятника было приурочено ко Дню Победы в 2005 году. Её автор — Сергей Назаров. Вся композиция имеет довольно внушительные размеры. Вес каждого голубя 250 килограмм, общий вес памятника 8 тонн, а его высота 8 метров. На его сооружение и установку было затрачено 7 миллионов рублей. Композиция была выполнена на Ангарском ремонтно-механическом заводе. Основная идея памятника — отражение извечного стремления людей к миру и созиданию.</a:t>
            </a:r>
          </a:p>
          <a:p>
            <a:pPr algn="just"/>
            <a:endParaRPr lang="ru-RU" sz="2200" dirty="0">
              <a:solidFill>
                <a:srgbClr val="002060"/>
              </a:solidFill>
            </a:endParaRPr>
          </a:p>
        </p:txBody>
      </p:sp>
      <p:pic>
        <p:nvPicPr>
          <p:cNvPr id="5" name="Объект 4" descr="Памятник Голуби мира в Ангарске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3630" y="327546"/>
            <a:ext cx="5500047" cy="60869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683261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6787" y="191069"/>
            <a:ext cx="4995081" cy="15012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Вязьма</a:t>
            </a:r>
            <a:r>
              <a:rPr lang="ru-RU" b="1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ru-RU" b="1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700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Памятник </a:t>
            </a:r>
            <a:r>
              <a:rPr lang="ru-RU" sz="2700" b="1" i="1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вязьмичам</a:t>
            </a:r>
            <a:r>
              <a:rPr lang="ru-RU" sz="2700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погибшим в локальных военных конфликтах</a:t>
            </a:r>
            <a:r>
              <a:rPr lang="ru-RU" sz="27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27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ru-RU" sz="27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96788" y="1405720"/>
            <a:ext cx="4995081" cy="5349922"/>
          </a:xfrm>
        </p:spPr>
        <p:txBody>
          <a:bodyPr>
            <a:noAutofit/>
          </a:bodyPr>
          <a:lstStyle/>
          <a:p>
            <a:pPr algn="just"/>
            <a:r>
              <a:rPr lang="ru-RU" sz="2200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Памятник находится у Аллеи Памяти возле Храма Рождества Пресвятой Богородицы. Он посвящён </a:t>
            </a:r>
            <a:r>
              <a:rPr lang="ru-RU" sz="2200" b="1" i="1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вязьмичам</a:t>
            </a:r>
            <a:r>
              <a:rPr lang="ru-RU" sz="2200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погибшим при исполнении конституционного военного долга. В основании памятника — большой гранитный валун. С него взлетают в небо бронзовые голуби. Они символизируют души погибших солдат, которые сражались и пали в бою, исполняя свой воинский долг и защищая свою землю и товарищей. </a:t>
            </a:r>
            <a:r>
              <a:rPr lang="ru-RU" sz="2200" b="1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Воплотил </a:t>
            </a:r>
            <a:r>
              <a:rPr lang="ru-RU" sz="2200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идею в бронзе и граните — смоленский скульптор Игорь Чумаков.</a:t>
            </a:r>
          </a:p>
          <a:p>
            <a:pPr algn="just"/>
            <a:endParaRPr lang="ru-RU" sz="20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Объект 4" descr="Памятник с голубями в Вязьме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5855" y="1173707"/>
            <a:ext cx="5446145" cy="368188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339675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КАЗАНЬ</a:t>
            </a:r>
            <a:endParaRPr lang="ru-RU" sz="2800" b="1" i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60812" y="1598612"/>
            <a:ext cx="4517409" cy="5020551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Фонтан находится на пешеходной улице в центре Казани. Взорам жителей и гостей города предстаёт стайка голубей, пьющих воду из фонтана. Его автор — скульптор, заслуженный деятель искусств Республики Татарстан Игорь Башмаков. Фонтан с голубями очень нравится не только многочисленным туристам. К нему часто слетаются и настоящие голуби.</a:t>
            </a:r>
          </a:p>
          <a:p>
            <a:endParaRPr lang="ru-RU" dirty="0"/>
          </a:p>
        </p:txBody>
      </p:sp>
      <p:pic>
        <p:nvPicPr>
          <p:cNvPr id="5" name="Объект 4" descr="Фонтан с голубями в Казани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448" y="746339"/>
            <a:ext cx="4088296" cy="54149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98284113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509</TotalTime>
  <Words>202</Words>
  <Application>Microsoft Office PowerPoint</Application>
  <PresentationFormat>Широкоэкранный</PresentationFormat>
  <Paragraphs>21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Century Gothic</vt:lpstr>
      <vt:lpstr>Wingdings 3</vt:lpstr>
      <vt:lpstr>Легкий дым</vt:lpstr>
      <vt:lpstr>Птицы и мастерство</vt:lpstr>
      <vt:lpstr>Скульптуры из конструктора. LEGO-птички</vt:lpstr>
      <vt:lpstr>Скульптурные композиции из бронзы</vt:lpstr>
      <vt:lpstr>Презентация PowerPoint</vt:lpstr>
      <vt:lpstr>Его работы выглядят очень натурально. Художник наглядно показывает, что умелые руки могут превратить обычные белые листы в очаровательных панд, благородных орлов, великолепных медведей, осторожных лис и величественных тропических птиц. Скульптуры Николса настолько реалистичны, что кажется, будто они вот-вот оживут. </vt:lpstr>
      <vt:lpstr>Голубь — это общеизвестный символ мира. Памятники с этими птицами очень часто имеют прямое отношение к окончанию войны и воцарению мира на земле. </vt:lpstr>
      <vt:lpstr>Презентация PowerPoint</vt:lpstr>
      <vt:lpstr>Вязьма. Памятник вязьмичам, погибшим в локальных военных конфликтах </vt:lpstr>
      <vt:lpstr>КАЗАНЬ</vt:lpstr>
      <vt:lpstr>КАЛУГА</vt:lpstr>
      <vt:lpstr>САМАРА</vt:lpstr>
      <vt:lpstr>МОСКВА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скульптура</dc:title>
  <dc:creator>Пользователь</dc:creator>
  <cp:lastModifiedBy>Пользователь</cp:lastModifiedBy>
  <cp:revision>21</cp:revision>
  <dcterms:created xsi:type="dcterms:W3CDTF">2022-03-18T14:24:35Z</dcterms:created>
  <dcterms:modified xsi:type="dcterms:W3CDTF">2022-03-30T14:42:36Z</dcterms:modified>
</cp:coreProperties>
</file>