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D233428-144A-485C-B650-B4C216A270FC}" type="datetimeFigureOut">
              <a:rPr lang="ru-RU" smtClean="0"/>
              <a:t>10.10.2021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4428D1-A10C-4378-95EB-A05D22263A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ЛЕГКАЯ АТЛЕТИКА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ПРЕЗЕНТАЦИЯ: по физкультуре</a:t>
            </a:r>
          </a:p>
          <a:p>
            <a:r>
              <a:rPr lang="ru-RU" dirty="0" smtClean="0"/>
              <a:t>Подготовила: ученица 8 «В» класса</a:t>
            </a:r>
          </a:p>
          <a:p>
            <a:r>
              <a:rPr lang="ru-RU" dirty="0"/>
              <a:t>ш</a:t>
            </a:r>
            <a:r>
              <a:rPr lang="ru-RU" dirty="0" smtClean="0"/>
              <a:t>колы № 547</a:t>
            </a:r>
          </a:p>
          <a:p>
            <a:r>
              <a:rPr lang="ru-RU" dirty="0" err="1" smtClean="0"/>
              <a:t>Мусихина</a:t>
            </a:r>
            <a:r>
              <a:rPr lang="ru-RU" dirty="0" smtClean="0"/>
              <a:t> Кристина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218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2204864"/>
            <a:ext cx="3057148" cy="639762"/>
          </a:xfrm>
        </p:spPr>
        <p:txBody>
          <a:bodyPr/>
          <a:lstStyle/>
          <a:p>
            <a:r>
              <a:rPr lang="ru-RU" dirty="0" smtClean="0"/>
              <a:t>Прыжки в высоту.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3108172"/>
            <a:ext cx="3419475" cy="256888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1268760"/>
            <a:ext cx="3055717" cy="639762"/>
          </a:xfrm>
        </p:spPr>
        <p:txBody>
          <a:bodyPr/>
          <a:lstStyle/>
          <a:p>
            <a:r>
              <a:rPr lang="ru-RU" dirty="0" smtClean="0"/>
              <a:t>Прыжки в длину.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132856"/>
            <a:ext cx="3419475" cy="2268464"/>
          </a:xfrm>
        </p:spPr>
      </p:pic>
    </p:spTree>
    <p:extLst>
      <p:ext uri="{BB962C8B-B14F-4D97-AF65-F5344CB8AC3E}">
        <p14:creationId xmlns:p14="http://schemas.microsoft.com/office/powerpoint/2010/main" val="3876063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Метание снарядов.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200" dirty="0"/>
              <a:t>Метания спортивных снарядов в легкой атлетике производятся на дальность. Результат метаний зависит от умений спортсмена, силы и быстроты его движений. Метания выполняются различными способами: из-за головы (мяч, граната, копье), с поворотом (диск, молот), толканием (ядро). Спортивные снаряды для метаний имеют определенную массу и форму, применяются с учетом пола и возраста занимающихся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На дальность полета снарядов влияют следующие факторы: начальная скорость вылета снаряда; угол вылета; высота точки, в которой снаряд покидает руку; сопротивление воздушной среды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Начальная скорость вылета снаряда зависит от усилия, приложенного метателем к снаряду, от длины пути, пройденного снарядом в руке метателя, и от времени, за которое снаряд проходит этот путь. Чем больше путь и меньше время приложения усилия, тем выше начальная скорость вылета снаряда. Предварительная скорость снаряда создается при помощи разбега, поворота, скачка метателя. Это достигается «обгоном» снаряда в заключительной части разбега. Дискоболы такой «обгон» выполняют в процессе поворота, метатели копья и гранаты - в разбеге, толкатели ядра - в скачке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243413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84784"/>
            <a:ext cx="6777317" cy="3508977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Уменьшение времени воздействия метателя на снаряд при постоянном пути зависит от силы метателя и скорости, с которой он воздействует на снаряд. Поэтому одна из главных задач тренировки метателя состоит в совершенствовании силы и быстроты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Увеличив скорость снаряда до предела, метатель в заключительной части движения (разбега, поворота, скачка) производит дополнительное усилие и выпускает снаряд под определенным углом к горизонту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 smtClean="0"/>
              <a:t>Угол вылета </a:t>
            </a:r>
            <a:r>
              <a:rPr lang="ru-RU" sz="5600" dirty="0"/>
              <a:t>снаряда имеет большое влияние на результат. Теоретически наибольшая дальность полета может быть достигнута при угле вылета 45°. На практике угол вылета, как правило, несколько меньше (от 30 до 43</a:t>
            </a:r>
            <a:r>
              <a:rPr lang="ru-RU" sz="5600" dirty="0" smtClean="0"/>
              <a:t>°).</a:t>
            </a:r>
            <a:endParaRPr lang="ru-RU" sz="5600" dirty="0"/>
          </a:p>
          <a:p>
            <a:r>
              <a:rPr lang="ru-RU" sz="5600" dirty="0"/>
              <a:t>Высота точки вылета снаряда зависит от длины тела метателя и длины его рук. Значительного влияния на результат она не имеет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Сопротивление воздушной среды уменьшает горизонтальную скорость и дальность полета снаряда. Для снарядов, имеющих планирующую форму (диск, копье), сопротивление воздуха может играть и некоторую положительную роль. Как известно, воздушная среда в этих случаях создает подъемную силу, которая увеличивает время, а следовательно, и дальность полета снаряда. На результат в метании тяжелых снарядов (молот, ядро) воздушная среда оказывает незначительное влияние</a:t>
            </a:r>
            <a:r>
              <a:rPr lang="ru-RU" sz="5600" dirty="0" smtClean="0"/>
              <a:t>.</a:t>
            </a:r>
            <a:endParaRPr lang="ru-RU" sz="56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904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3691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Существуют различные виды метания снарядов: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399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710952"/>
          </a:xfrm>
        </p:spPr>
        <p:txBody>
          <a:bodyPr/>
          <a:lstStyle/>
          <a:p>
            <a:r>
              <a:rPr lang="ru-RU" dirty="0" smtClean="0"/>
              <a:t>Толкание ядра.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5240291" cy="3508375"/>
          </a:xfrm>
        </p:spPr>
      </p:pic>
    </p:spTree>
    <p:extLst>
      <p:ext uri="{BB962C8B-B14F-4D97-AF65-F5344CB8AC3E}">
        <p14:creationId xmlns:p14="http://schemas.microsoft.com/office/powerpoint/2010/main" val="12154715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/>
          <a:lstStyle/>
          <a:p>
            <a:r>
              <a:rPr lang="ru-RU" dirty="0" smtClean="0"/>
              <a:t>Метание копья.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420888"/>
            <a:ext cx="5328592" cy="3312368"/>
          </a:xfrm>
        </p:spPr>
      </p:pic>
    </p:spTree>
    <p:extLst>
      <p:ext uri="{BB962C8B-B14F-4D97-AF65-F5344CB8AC3E}">
        <p14:creationId xmlns:p14="http://schemas.microsoft.com/office/powerpoint/2010/main" val="1070279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6858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Метание диска.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988840"/>
            <a:ext cx="5832648" cy="3816424"/>
          </a:xfrm>
        </p:spPr>
      </p:pic>
    </p:spTree>
    <p:extLst>
      <p:ext uri="{BB962C8B-B14F-4D97-AF65-F5344CB8AC3E}">
        <p14:creationId xmlns:p14="http://schemas.microsoft.com/office/powerpoint/2010/main" val="21154429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/>
          <a:lstStyle/>
          <a:p>
            <a:r>
              <a:rPr lang="ru-RU" dirty="0" smtClean="0"/>
              <a:t>Метание молота.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060848"/>
            <a:ext cx="5077952" cy="3843635"/>
          </a:xfrm>
        </p:spPr>
      </p:pic>
    </p:spTree>
    <p:extLst>
      <p:ext uri="{BB962C8B-B14F-4D97-AF65-F5344CB8AC3E}">
        <p14:creationId xmlns:p14="http://schemas.microsoft.com/office/powerpoint/2010/main" val="11018385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700808"/>
            <a:ext cx="7024744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284984"/>
            <a:ext cx="5262562" cy="2979539"/>
          </a:xfrm>
        </p:spPr>
      </p:pic>
    </p:spTree>
    <p:extLst>
      <p:ext uri="{BB962C8B-B14F-4D97-AF65-F5344CB8AC3E}">
        <p14:creationId xmlns:p14="http://schemas.microsoft.com/office/powerpoint/2010/main" val="22418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792088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6777317" cy="4608512"/>
          </a:xfrm>
        </p:spPr>
        <p:txBody>
          <a:bodyPr>
            <a:noAutofit/>
          </a:bodyPr>
          <a:lstStyle/>
          <a:p>
            <a:r>
              <a:rPr lang="ru-RU" sz="1400" dirty="0"/>
              <a:t>Греческое слово «атлетика» в переводе означает борьбу, упражнение. В Древней Греции атлетами называли тех, кто соревновался в силе и ловкости. В настоящее время атлетами называют физически развитых, сильных людей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Современная легкая атлетика - это вид спорта, включающий такие упражнения, как ходьба, бег, прыжки, метания, и многоборья, составленные из перечисленных упражнений. По многочисленным легкоатлетическим упражнениям проводятся спортивные соревнования, организуется подготовка спортсменов. Легкая атлетика является важным средством физического воспитания молодежи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Тема моего реферата актуальна в настоящее время, так как легкой атлетикой занимаются миллионы людей. Разнообразие упражнений и их высокая эффективность, широкие возможности для регулирования физической нагрузки, несложное оборудование - все это позволило легкой атлетике стать массовым видом спорта, доступным каждому человеку. Не случайно легкую атлетику называют «королевой спорта</a:t>
            </a:r>
            <a:r>
              <a:rPr lang="ru-RU" sz="1400" dirty="0" smtClean="0"/>
              <a:t>».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36460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96752"/>
            <a:ext cx="7057404" cy="4464496"/>
          </a:xfrm>
        </p:spPr>
      </p:pic>
    </p:spTree>
    <p:extLst>
      <p:ext uri="{BB962C8B-B14F-4D97-AF65-F5344CB8AC3E}">
        <p14:creationId xmlns:p14="http://schemas.microsoft.com/office/powerpoint/2010/main" val="484361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88832" cy="936104"/>
          </a:xfrm>
        </p:spPr>
        <p:txBody>
          <a:bodyPr>
            <a:noAutofit/>
          </a:bodyPr>
          <a:lstStyle/>
          <a:p>
            <a:r>
              <a:rPr lang="ru-RU" sz="2800" dirty="0"/>
              <a:t>Бег на короткие </a:t>
            </a:r>
            <a:r>
              <a:rPr lang="ru-RU" sz="2800" dirty="0" smtClean="0"/>
              <a:t>дистанции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268760"/>
            <a:ext cx="7416824" cy="4752528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Ходьба, бег, прыжки и метания воспитывают силу, быстроту, выносливость, улучшают подвижность суставов, способствуют воспитанию волевых качеств. Легкоатлетические упражнения повышают функциональные возможности организма, его работоспособность. Занятия проводятся, как правило, на открытом воздухе -- на стадионе, в парке, в лесу. Отсюда высокоэффективное оздоровительное влияние упражнений легкой атлетики. Занятия легкой атлетикой имеют большое воспитательное значение. Они способствуют формированию характера, привычки к здоровому режиму. Участие в соревнованиях по легкой атлетике воспитывает у спортсменов волю, чувства коллективизма и ответственности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Прикладное и оборонное значение легкой атлетики определяется тем, что приобретенные с ее помощью качества и навыки жизненно необходимы человеку в его повседневной трудовой деятельности, а юношам, кроме того, на службе в Советской Армии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Положительное влияние легкоатлетических упражнений на здоровье и физическое развитие занимающихся предопределило их широкое включение в программу физического воспитания учащихся средних специальных учебных заведений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В теме моего реферата глубоко освящены такие легкоатлетические соревнования, как бег на различные дистанции, метание различных снарядов, прыжки.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44778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/>
          <a:lstStyle/>
          <a:p>
            <a:r>
              <a:rPr lang="ru-RU" dirty="0" smtClean="0"/>
              <a:t>Эстафетный Бег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844824"/>
            <a:ext cx="6777317" cy="3508977"/>
          </a:xfrm>
        </p:spPr>
        <p:txBody>
          <a:bodyPr>
            <a:noAutofit/>
          </a:bodyPr>
          <a:lstStyle/>
          <a:p>
            <a:r>
              <a:rPr lang="ru-RU" sz="1400" dirty="0"/>
              <a:t>Эстафетный бег - командный вид соревнований, в котором участники поочередно пробегают отрезки дистанции, передавая друг другу эстафетную палочку. По правилам соревнований эстафетная палочка имеет массу не менее 50г, длину 30 см и диаметр 4 см, Передача эстафетной палочки разрешается только в зоне, по длине равной 20 м. Техника бега с эстафетной палочкой практически не отличается от бега по дистанции. Важное значение в эстафетном беге имеет техника передачи эстафетной палочки, которая происходит на большой скорости в ограниченной зоне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Команда считается закончившей дистанцию бега в том случае, если эстафетная палочка пронесена от старта до финиша без нарушений правил соревнований. Она передается из рук в руки, бросать ее или перекатывать по дорожке не разрешается. Если во время передачи эстафетная палочка будет обронена, то ее должен поднять передающий. При передаче палочки запрещается какая-либо помощь одного участника другому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В других видах эстафетного бега спортсмен, приняв палочку правой рукой, в ходе бега перекладывает ее в левую; передача эстафетной палочки осуществляется из левой руки в правую руку принимающего.</a:t>
            </a:r>
          </a:p>
        </p:txBody>
      </p:sp>
    </p:spTree>
    <p:extLst>
      <p:ext uri="{BB962C8B-B14F-4D97-AF65-F5344CB8AC3E}">
        <p14:creationId xmlns:p14="http://schemas.microsoft.com/office/powerpoint/2010/main" val="2436674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844824"/>
            <a:ext cx="3057148" cy="639762"/>
          </a:xfrm>
        </p:spPr>
        <p:txBody>
          <a:bodyPr/>
          <a:lstStyle/>
          <a:p>
            <a:r>
              <a:rPr lang="ru-RU" dirty="0" smtClean="0"/>
              <a:t>Эстафетный бег.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708920"/>
            <a:ext cx="3748363" cy="273630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1052736"/>
            <a:ext cx="3055717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Бег на короткие дистанции.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44824"/>
            <a:ext cx="3773555" cy="2259232"/>
          </a:xfrm>
        </p:spPr>
      </p:pic>
    </p:spTree>
    <p:extLst>
      <p:ext uri="{BB962C8B-B14F-4D97-AF65-F5344CB8AC3E}">
        <p14:creationId xmlns:p14="http://schemas.microsoft.com/office/powerpoint/2010/main" val="1757171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6777317" cy="3508977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Бег по пересеченной местности (кросс) - один из прикладных видов легкой атлетики. Бег в естественных условиях на местности укрепляет организм, положительно действует на нервную систему, является важным средством подготовки спортсменов многих видов спорта; они применяют бег по пересеченной местности в процессе своей тренировки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Кросс является не только вспомогательным средством тренировки спортсменов, но и самостоятельным видом спортивного бега. Отличительной особенностью этого вида бега является значительная продолжительность и высокая интенсивность мышечной работы. Техника кроссового бега в своей основе такая же, как и бега на средние дистанции. Но бегуну-кроссмену приходится, кроме того, учитывать особенности местности и умело приспосабливаться к ним. Все это вызывает ряд изменений в технике бега. При подъеме в гору, например, увеличивается наклон туловища вперед, учащаются движения, короче делается шаг, активнее работают руки. При беге под небольшой уклон увеличивается длина шагов, нога ставится на всю стопу или на пятку с последующим перекатом на носок, уменьшается наклон туловища вперед. При крутых склонах длина шагов уменьшается, а туловище даже отклоняется немного назад</a:t>
            </a:r>
            <a:r>
              <a:rPr lang="ru-RU" sz="5600" dirty="0" smtClean="0"/>
              <a:t>.</a:t>
            </a:r>
            <a:endParaRPr lang="ru-RU" sz="5600" dirty="0"/>
          </a:p>
          <a:p>
            <a:r>
              <a:rPr lang="ru-RU" sz="5600" dirty="0"/>
              <a:t>Бег по пересеченной местности проводится по общей дорожке с высокого старта. Дистанцию кросса прокладывают по полям, лесам и оврагам. На них могут быть естественные и искусственные препятствия: рвы, канавы или изгороди не выше 1 м. При беге в лесу необходимо внимательно смотреть под ноги, а руками предохранять лицо, шею, плечи и туловище от ударов ветвей. При беге по глинистому, сырому и скользкому грунту лучше бежать мелкими частыми шагами, несколько больше обычного расставляя в стороны стопы ног.</a:t>
            </a:r>
          </a:p>
          <a:p>
            <a:endParaRPr lang="ru-RU" sz="5600" dirty="0"/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187210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96752"/>
            <a:ext cx="7024744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Кросс.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060848"/>
            <a:ext cx="4800513" cy="3508375"/>
          </a:xfrm>
        </p:spPr>
      </p:pic>
    </p:spTree>
    <p:extLst>
      <p:ext uri="{BB962C8B-B14F-4D97-AF65-F5344CB8AC3E}">
        <p14:creationId xmlns:p14="http://schemas.microsoft.com/office/powerpoint/2010/main" val="224152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432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Прыжки в высоту, длину.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6777317" cy="3508977"/>
          </a:xfrm>
        </p:spPr>
        <p:txBody>
          <a:bodyPr>
            <a:noAutofit/>
          </a:bodyPr>
          <a:lstStyle/>
          <a:p>
            <a:r>
              <a:rPr lang="ru-RU" sz="1200" dirty="0"/>
              <a:t>Прыжок - это способ преодоления горизонтальных или вертикальных препятствий. Прыжки выполняются с места или с разбега. В легкой атлетике широкое распространение получили прыжки в высоту с разбега, в длину с разбега, тройной и с шестом. Цель занятий прыжками - научить спортсмена прыгать возможно выше и дальше. Для этого учащиеся знакомятся с теоретическими основами техники прыжков вообще и на основе этих знаний овладевают техникой избранного прыжка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В прыжках четко просматриваются четыре последовательные фазы - разбег, отталкивание, полет и приземление. Результативность всех прыжков задается скоростью разбега и силой отталкивания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Разбег в прыжках производится с ускорением, чтобы на последних шагах достичь наибольшей скорости. Нога на место отталкивания ставится быстро и энергично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Отталкивание производится сильнейшей (толчковой) ногой. Это важнейшая фаза в прыжках. В момент соприкосновения с грунтом толчковая нога, испытывая большую нагрузку, амортизируя, сгибается и напоминает сжатую пружину. Отталкивание заключается в том, что прыгун ее мгновенно выпрямляет, энергично отталкиваясь от опоры. При этом нога должна быть выпрямлена полностью. Эффект отталкивания усиливается быстрым подниманием рук и маховой ноги. Роль маховой ноги в прыжках очень велика вследствие большой силы ее мышц и массы, а также большого пути ее движения. Угол отталкивания при прыжках различен: он больше при прыжках в высоту и меньше при прыжках в длину</a:t>
            </a:r>
            <a:r>
              <a:rPr lang="ru-RU" sz="1200" dirty="0" smtClean="0"/>
              <a:t>.</a:t>
            </a:r>
            <a:endParaRPr lang="ru-RU" sz="1200" dirty="0"/>
          </a:p>
          <a:p>
            <a:r>
              <a:rPr lang="ru-RU" sz="1200" dirty="0"/>
              <a:t>В фазе полета тело прыгуна движется по траектории, заданной скоростью разбега и силой отталкивания, испытывая действие силы тяжести и сопротивление воздуха</a:t>
            </a:r>
            <a:r>
              <a:rPr lang="ru-RU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9611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132</TotalTime>
  <Words>1501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ЛЕГКАЯ АТЛЕТИКА</vt:lpstr>
      <vt:lpstr>Введение</vt:lpstr>
      <vt:lpstr>Презентация PowerPoint</vt:lpstr>
      <vt:lpstr>Бег на короткие дистанции</vt:lpstr>
      <vt:lpstr>Эстафетный Бег</vt:lpstr>
      <vt:lpstr>Презентация PowerPoint</vt:lpstr>
      <vt:lpstr>Кросс.</vt:lpstr>
      <vt:lpstr>Кросс.</vt:lpstr>
      <vt:lpstr>Прыжки в высоту, длину.</vt:lpstr>
      <vt:lpstr>Презентация PowerPoint</vt:lpstr>
      <vt:lpstr>Метание снарядов.</vt:lpstr>
      <vt:lpstr>Презентация PowerPoint</vt:lpstr>
      <vt:lpstr>Существуют различные виды метания снарядов:</vt:lpstr>
      <vt:lpstr>Толкание ядра.</vt:lpstr>
      <vt:lpstr>Метание копья.</vt:lpstr>
      <vt:lpstr>Метание диска.</vt:lpstr>
      <vt:lpstr>Метание молота.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</dc:title>
  <dc:creator>Кристина</dc:creator>
  <cp:lastModifiedBy>Кристина</cp:lastModifiedBy>
  <cp:revision>11</cp:revision>
  <dcterms:created xsi:type="dcterms:W3CDTF">2021-10-10T17:44:52Z</dcterms:created>
  <dcterms:modified xsi:type="dcterms:W3CDTF">2021-10-10T19:57:21Z</dcterms:modified>
</cp:coreProperties>
</file>