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9" r:id="rId6"/>
    <p:sldId id="259" r:id="rId7"/>
    <p:sldId id="262" r:id="rId8"/>
    <p:sldId id="263" r:id="rId9"/>
    <p:sldId id="264" r:id="rId10"/>
    <p:sldId id="265" r:id="rId11"/>
    <p:sldId id="270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6854" y="2404534"/>
            <a:ext cx="8952931" cy="1646302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Презентация НОД по лепке в подготовительной к школе группе </a:t>
            </a:r>
            <a:br>
              <a:rPr lang="ru-RU" sz="32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«Такие разные птицы»</a:t>
            </a:r>
            <a:endParaRPr lang="ru-RU" sz="32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7064" y="5456553"/>
            <a:ext cx="7766936" cy="1096899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Подготовила: воспитатель подготовительной</a:t>
            </a:r>
          </a:p>
          <a:p>
            <a:r>
              <a:rPr lang="ru-RU" sz="2000" b="1" i="1" dirty="0">
                <a:solidFill>
                  <a:srgbClr val="002060"/>
                </a:solidFill>
              </a:rPr>
              <a:t>к</a:t>
            </a:r>
            <a:r>
              <a:rPr lang="ru-RU" sz="2000" b="1" i="1" dirty="0" smtClean="0">
                <a:solidFill>
                  <a:srgbClr val="002060"/>
                </a:solidFill>
              </a:rPr>
              <a:t> школе группы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Сумакова</a:t>
            </a:r>
            <a:r>
              <a:rPr lang="ru-RU" sz="2000" b="1" i="1" dirty="0" smtClean="0">
                <a:solidFill>
                  <a:srgbClr val="002060"/>
                </a:solidFill>
              </a:rPr>
              <a:t> Е.В.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0877" y="2690336"/>
            <a:ext cx="8734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 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77063" y="518615"/>
            <a:ext cx="7896939" cy="48020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Муниципальное автономное дошкольное образовательное учреждение Центр развития ребенка – детский сад № 23 «Сказка</a:t>
            </a:r>
            <a:r>
              <a:rPr lang="ru-RU" b="1" i="1" dirty="0">
                <a:solidFill>
                  <a:srgbClr val="002060"/>
                </a:solidFill>
              </a:rPr>
              <a:t>»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 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0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0"/>
            <a:ext cx="5143500" cy="685800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29186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Физминутка</a:t>
            </a:r>
            <a:r>
              <a:rPr lang="ru-RU" sz="2400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«Грачи»</a:t>
            </a:r>
            <a:endParaRPr lang="ru-RU" sz="2400" b="1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39929"/>
            <a:ext cx="3179928" cy="4100259"/>
          </a:xfrm>
          <a:effectLst>
            <a:softEdge rad="317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085" y="1813482"/>
            <a:ext cx="3395165" cy="410025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0852" y="1813482"/>
            <a:ext cx="3138983" cy="410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588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967" y="322997"/>
            <a:ext cx="8596668" cy="94700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Малиновки заслышав голосок.... (по оценке педагога – лучшая работа)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67" y="1270001"/>
            <a:ext cx="4263218" cy="5588000"/>
          </a:xfrm>
          <a:effectLst>
            <a:softEdge rad="635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185" y="1270000"/>
            <a:ext cx="4484997" cy="5588000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399873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60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Спасибо за внимание!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9809" y="2160983"/>
            <a:ext cx="4001559" cy="576262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Пусть под окном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Поёт весною соловей</a:t>
            </a:r>
            <a:endParaRPr lang="ru-RU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70201" y="2160983"/>
            <a:ext cx="3803800" cy="576262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над просторами земли</a:t>
            </a:r>
          </a:p>
          <a:p>
            <a:r>
              <a:rPr lang="ru-RU" b="1" i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Летают стаи голубей!</a:t>
            </a:r>
            <a:endParaRPr lang="ru-RU" b="1" i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https://placepic.ru/wp-content/uploads/2020/12/6501282_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809" y="2862843"/>
            <a:ext cx="3977797" cy="383820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Голубь, Птица, Весна, Облако, Небо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201" y="2862843"/>
            <a:ext cx="3576297" cy="383820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47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00501"/>
            <a:ext cx="8596668" cy="544086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Цель: формирование творческих способностей детей посредством лепного материала.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Программные задачи.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Образовательные задачи: 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побуждать детей создавать динамичные выразительные  образы;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учить самостоятельно находить способы лепки птицы, приемы декорирования образа, опираясь на умения, полученные раннее;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совершенствовать технику лепки (свободно сочетать разные способы лепки и приемы лепки в зависимости от характера образа);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Развивающие задачи: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развивать глазомер, мелкую моторику, синхронизировать движения обеих рук.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Воспитательные задачи: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воспитание положительной установки на участие в занятии, активности, самостоятельности, аккуратности;</a:t>
            </a:r>
          </a:p>
          <a:p>
            <a:pPr lvl="0" algn="just"/>
            <a:r>
              <a:rPr lang="ru-RU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воспитывать у детей доброе отношение ко всему живому в природе.</a:t>
            </a:r>
          </a:p>
          <a:p>
            <a:pPr algn="just"/>
            <a:endParaRPr lang="ru-RU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2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6196"/>
            <a:ext cx="8596668" cy="890091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Рассказ воспитателя о скульптурных композициях птиц </a:t>
            </a:r>
            <a:b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(показ презентации)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2" descr="Британские птицы в скульптурах из Lego от Томаса Пулсом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150" y="996287"/>
            <a:ext cx="2865963" cy="287967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 descr="Памятник Голуби мира в Ангарске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28" y="3875963"/>
            <a:ext cx="3062205" cy="2811439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6" name="Рисунок 5" descr="https://i.pinimg.com/originals/9b/75/a0/9b75a00a33b4e38c61cc94854cf2a5b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4113" y="982639"/>
            <a:ext cx="2779357" cy="283873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7" name="Объект 4" descr="Художник изящно создает скульптуры животных из бумаги бумага, животные, искусство, красота, удивительно, художник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892" y="996286"/>
            <a:ext cx="3302757" cy="2825087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9" name="Picture 2" descr="Памятник почтовому голубю в Самар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15" y="3821373"/>
            <a:ext cx="3346890" cy="223823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s://i.pinimg.com/originals/6a/a6/f5/6aa6f59212960fb0d0b5bea4799bed9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4886" y="3899848"/>
            <a:ext cx="2961564" cy="221434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2441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2829" y="1"/>
            <a:ext cx="528168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855" y="0"/>
            <a:ext cx="5254387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52318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Гимнастика для глаз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6505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Птичка полетела вверх (дети поднимают глаза вверх)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Птичка улетела вправо (смотрят вправо)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Птичка улетела влево (смотрят влево)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спряталась на полу (смотрят на пол)</a:t>
            </a:r>
          </a:p>
          <a:p>
            <a:endParaRPr lang="ru-RU" dirty="0"/>
          </a:p>
        </p:txBody>
      </p:sp>
      <p:pic>
        <p:nvPicPr>
          <p:cNvPr id="1026" name="Picture 2" descr="https://ds04.infourok.ru/uploads/ex/0ef5/00109d3c-1cd1a200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1930400"/>
            <a:ext cx="4184035" cy="3880772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09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8706"/>
            <a:ext cx="8596668" cy="598274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Продуктивная деятельность</a:t>
            </a:r>
            <a:endParaRPr lang="ru-RU" sz="24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854" y="614150"/>
            <a:ext cx="4792482" cy="6243850"/>
          </a:xfrm>
          <a:effectLst>
            <a:softEdge rad="317500"/>
          </a:effectLst>
        </p:spPr>
      </p:pic>
      <p:pic>
        <p:nvPicPr>
          <p:cNvPr id="4" name="Рисунок 3" descr="C:\Users\Пользователь\Desktop\лепка пт\IMG_20220330_0914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4150"/>
            <a:ext cx="5158854" cy="624385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245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68036" cy="6858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036" y="0"/>
            <a:ext cx="5143500" cy="6735170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58480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0" y="0"/>
            <a:ext cx="51435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9687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8364"/>
            <a:ext cx="8596668" cy="1351129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Какие разные и красивые птицы получились!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87863"/>
            <a:ext cx="4380661" cy="5970136"/>
          </a:xfrm>
          <a:effectLst>
            <a:softEdge rad="635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078" y="956101"/>
            <a:ext cx="3848668" cy="5901899"/>
          </a:xfrm>
          <a:prstGeom prst="rect">
            <a:avLst/>
          </a:prstGeom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2746" y="887863"/>
            <a:ext cx="4230807" cy="5970137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87750028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249</TotalTime>
  <Words>121</Words>
  <Application>Microsoft Office PowerPoint</Application>
  <PresentationFormat>Широкоэкранный</PresentationFormat>
  <Paragraphs>31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Аспект</vt:lpstr>
      <vt:lpstr>Презентация НОД по лепке в подготовительной к школе группе  «Такие разные птицы»</vt:lpstr>
      <vt:lpstr>Презентация PowerPoint</vt:lpstr>
      <vt:lpstr>Рассказ воспитателя о скульптурных композициях птиц  (показ презентации)</vt:lpstr>
      <vt:lpstr>Презентация PowerPoint</vt:lpstr>
      <vt:lpstr>Гимнастика для глаз</vt:lpstr>
      <vt:lpstr>Продуктивная деятельность</vt:lpstr>
      <vt:lpstr>Презентация PowerPoint</vt:lpstr>
      <vt:lpstr>Презентация PowerPoint</vt:lpstr>
      <vt:lpstr>Какие разные и красивые птицы получились! </vt:lpstr>
      <vt:lpstr>Презентация PowerPoint</vt:lpstr>
      <vt:lpstr>Физминутка «Грачи»</vt:lpstr>
      <vt:lpstr>Малиновки заслышав голосок.... (по оценке педагога – лучшая работа)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«Такие разные птицы»</dc:title>
  <dc:creator>Пользователь</dc:creator>
  <cp:lastModifiedBy>Пользователь</cp:lastModifiedBy>
  <cp:revision>21</cp:revision>
  <dcterms:created xsi:type="dcterms:W3CDTF">2022-03-30T13:52:29Z</dcterms:created>
  <dcterms:modified xsi:type="dcterms:W3CDTF">2022-04-01T12:23:54Z</dcterms:modified>
</cp:coreProperties>
</file>