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6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B77BD3-D2B7-49BB-949C-FC1C05883312}" type="datetimeFigureOut">
              <a:rPr lang="ru-RU" smtClean="0"/>
              <a:t>20.01.2021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1350002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B77BD3-D2B7-49BB-949C-FC1C05883312}" type="datetimeFigureOut">
              <a:rPr lang="ru-RU" smtClean="0"/>
              <a:t>20.01.2021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2720158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B77BD3-D2B7-49BB-949C-FC1C05883312}" type="datetimeFigureOut">
              <a:rPr lang="ru-RU" smtClean="0"/>
              <a:t>20.01.2021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2232193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B77BD3-D2B7-49BB-949C-FC1C05883312}" type="datetimeFigureOut">
              <a:rPr lang="ru-RU" smtClean="0"/>
              <a:t>20.01.2021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711190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B77BD3-D2B7-49BB-949C-FC1C05883312}" type="datetimeFigureOut">
              <a:rPr lang="ru-RU" smtClean="0"/>
              <a:t>20.01.2021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2192739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B77BD3-D2B7-49BB-949C-FC1C05883312}" type="datetimeFigureOut">
              <a:rPr lang="ru-RU" smtClean="0"/>
              <a:t>20.01.2021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269126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B77BD3-D2B7-49BB-949C-FC1C05883312}" type="datetimeFigureOut">
              <a:rPr lang="ru-RU" smtClean="0"/>
              <a:t>20.01.2021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2188158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B77BD3-D2B7-49BB-949C-FC1C05883312}" type="datetimeFigureOut">
              <a:rPr lang="ru-RU" smtClean="0"/>
              <a:t>20.01.2021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614653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B77BD3-D2B7-49BB-949C-FC1C05883312}" type="datetimeFigureOut">
              <a:rPr lang="ru-RU" smtClean="0"/>
              <a:t>20.01.2021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4282526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5B77BD3-D2B7-49BB-949C-FC1C05883312}" type="datetimeFigureOut">
              <a:rPr lang="ru-RU" smtClean="0"/>
              <a:t>20.01.2021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3843755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5B77BD3-D2B7-49BB-949C-FC1C05883312}" type="datetimeFigureOut">
              <a:rPr lang="ru-RU" smtClean="0"/>
              <a:t>20.01.2021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34D7A0-10E4-42DC-81BA-F8EB38920B41}" type="slidenum">
              <a:rPr lang="ru-RU" smtClean="0"/>
              <a:t>‹#›</a:t>
            </a:fld>
            <a:endParaRPr lang="ru-RU"/>
          </a:p>
        </p:txBody>
      </p:sp>
    </p:spTree>
    <p:extLst>
      <p:ext uri="{BB962C8B-B14F-4D97-AF65-F5344CB8AC3E}">
        <p14:creationId xmlns:p14="http://schemas.microsoft.com/office/powerpoint/2010/main" val="2545105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B77BD3-D2B7-49BB-949C-FC1C05883312}" type="datetimeFigureOut">
              <a:rPr lang="ru-RU" smtClean="0"/>
              <a:t>20.01.2021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34D7A0-10E4-42DC-81BA-F8EB38920B41}" type="slidenum">
              <a:rPr lang="ru-RU" smtClean="0"/>
              <a:t>‹#›</a:t>
            </a:fld>
            <a:endParaRPr lang="ru-RU"/>
          </a:p>
        </p:txBody>
      </p:sp>
    </p:spTree>
    <p:extLst>
      <p:ext uri="{BB962C8B-B14F-4D97-AF65-F5344CB8AC3E}">
        <p14:creationId xmlns:p14="http://schemas.microsoft.com/office/powerpoint/2010/main" val="2456395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4036" y="2476313"/>
            <a:ext cx="10515600" cy="1325563"/>
          </a:xfrm>
        </p:spPr>
        <p:txBody>
          <a:bodyPr/>
          <a:lstStyle/>
          <a:p>
            <a:pPr algn="ctr"/>
            <a:r>
              <a:rPr lang="ru-RU" dirty="0" smtClean="0">
                <a:latin typeface="Times New Roman" panose="02020603050405020304" pitchFamily="18" charset="0"/>
                <a:cs typeface="Times New Roman" panose="02020603050405020304" pitchFamily="18" charset="0"/>
              </a:rPr>
              <a:t>Проверочная работа.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6774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9941" y="2946960"/>
            <a:ext cx="10515600" cy="1325563"/>
          </a:xfrm>
        </p:spPr>
        <p:txBody>
          <a:bodyPr>
            <a:normAutofit fontScale="90000"/>
          </a:bodyPr>
          <a:lstStyle/>
          <a:p>
            <a:r>
              <a:rPr lang="ru-RU" sz="2200" b="1" dirty="0">
                <a:latin typeface="Times New Roman" panose="02020603050405020304" pitchFamily="18" charset="0"/>
                <a:cs typeface="Times New Roman" panose="02020603050405020304" pitchFamily="18" charset="0"/>
              </a:rPr>
              <a:t>1</a:t>
            </a:r>
            <a:r>
              <a:rPr lang="ru-RU" sz="2700" b="1" dirty="0">
                <a:latin typeface="Times New Roman" panose="02020603050405020304" pitchFamily="18" charset="0"/>
                <a:cs typeface="Times New Roman" panose="02020603050405020304" pitchFamily="18" charset="0"/>
              </a:rPr>
              <a:t>. Кто сочиняет литературные сказки?</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А) Сочиняют авторы;</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Б) Создаются народом</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В) Пишут поэты</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2.Автор произведения «</a:t>
            </a:r>
            <a:r>
              <a:rPr lang="ru-RU" sz="2700" b="1" dirty="0" err="1">
                <a:latin typeface="Times New Roman" panose="02020603050405020304" pitchFamily="18" charset="0"/>
                <a:cs typeface="Times New Roman" panose="02020603050405020304" pitchFamily="18" charset="0"/>
              </a:rPr>
              <a:t>Алёнушкины</a:t>
            </a:r>
            <a:r>
              <a:rPr lang="ru-RU" sz="2700" b="1" dirty="0">
                <a:latin typeface="Times New Roman" panose="02020603050405020304" pitchFamily="18" charset="0"/>
                <a:cs typeface="Times New Roman" panose="02020603050405020304" pitchFamily="18" charset="0"/>
              </a:rPr>
              <a:t> сказки»?</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a:t>
            </a:r>
            <a:r>
              <a:rPr lang="ru-RU" sz="2700" dirty="0" err="1">
                <a:latin typeface="Times New Roman" panose="02020603050405020304" pitchFamily="18" charset="0"/>
                <a:cs typeface="Times New Roman" panose="02020603050405020304" pitchFamily="18" charset="0"/>
              </a:rPr>
              <a:t>А.С.Пушкин</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a:t>
            </a:r>
            <a:r>
              <a:rPr lang="ru-RU" sz="2700" dirty="0" err="1">
                <a:latin typeface="Times New Roman" panose="02020603050405020304" pitchFamily="18" charset="0"/>
                <a:cs typeface="Times New Roman" panose="02020603050405020304" pitchFamily="18" charset="0"/>
              </a:rPr>
              <a:t>Д.Н.Мамин</a:t>
            </a:r>
            <a:r>
              <a:rPr lang="ru-RU" sz="2700" dirty="0">
                <a:latin typeface="Times New Roman" panose="02020603050405020304" pitchFamily="18" charset="0"/>
                <a:cs typeface="Times New Roman" panose="02020603050405020304" pitchFamily="18" charset="0"/>
              </a:rPr>
              <a:t>-Сибиряк</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a:t>
            </a:r>
            <a:r>
              <a:rPr lang="ru-RU" sz="2700" dirty="0" err="1">
                <a:latin typeface="Times New Roman" panose="02020603050405020304" pitchFamily="18" charset="0"/>
                <a:cs typeface="Times New Roman" panose="02020603050405020304" pitchFamily="18" charset="0"/>
              </a:rPr>
              <a:t>В.Ф.Одоевский</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Г) </a:t>
            </a:r>
            <a:r>
              <a:rPr lang="ru-RU" sz="2700" dirty="0" err="1">
                <a:latin typeface="Times New Roman" panose="02020603050405020304" pitchFamily="18" charset="0"/>
                <a:cs typeface="Times New Roman" panose="02020603050405020304" pitchFamily="18" charset="0"/>
              </a:rPr>
              <a:t>Н.А.Некрасов</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3.Какое животное у </a:t>
            </a:r>
            <a:r>
              <a:rPr lang="ru-RU" sz="2700" b="1" dirty="0" err="1">
                <a:latin typeface="Times New Roman" panose="02020603050405020304" pitchFamily="18" charset="0"/>
                <a:cs typeface="Times New Roman" panose="02020603050405020304" pitchFamily="18" charset="0"/>
              </a:rPr>
              <a:t>Д.Н.Мамина</a:t>
            </a:r>
            <a:r>
              <a:rPr lang="ru-RU" sz="2700" b="1" dirty="0">
                <a:latin typeface="Times New Roman" panose="02020603050405020304" pitchFamily="18" charset="0"/>
                <a:cs typeface="Times New Roman" panose="02020603050405020304" pitchFamily="18" charset="0"/>
              </a:rPr>
              <a:t>-Сибиряка стало храбрым?</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лисица</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волк</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заяц</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Г) медведь</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4.Какая погода считалась по мнению лягушки-путешественницы прекрасной?</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сырая</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ветреная</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мокрая</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Г) солнечная</a:t>
            </a:r>
            <a:br>
              <a:rPr lang="ru-RU" sz="2700" dirty="0">
                <a:latin typeface="Times New Roman" panose="02020603050405020304" pitchFamily="18" charset="0"/>
                <a:cs typeface="Times New Roman" panose="02020603050405020304" pitchFamily="18" charset="0"/>
              </a:rPr>
            </a:br>
            <a:endParaRPr lang="ru-RU" sz="2700" dirty="0"/>
          </a:p>
        </p:txBody>
      </p:sp>
    </p:spTree>
    <p:extLst>
      <p:ext uri="{BB962C8B-B14F-4D97-AF65-F5344CB8AC3E}">
        <p14:creationId xmlns:p14="http://schemas.microsoft.com/office/powerpoint/2010/main" val="4241433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8803341" cy="6210487"/>
          </a:xfrm>
        </p:spPr>
        <p:txBody>
          <a:bodyPr>
            <a:noAutofit/>
          </a:bodyPr>
          <a:lstStyle/>
          <a:p>
            <a:r>
              <a:rPr lang="ru-RU" sz="2400" b="1" dirty="0">
                <a:latin typeface="Times New Roman" panose="02020603050405020304" pitchFamily="18" charset="0"/>
                <a:cs typeface="Times New Roman" panose="02020603050405020304" pitchFamily="18" charset="0"/>
              </a:rPr>
              <a:t>5.Куда собиралась полететь лягушка-путешественница?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на север</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на юг</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на море</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в </a:t>
            </a:r>
            <a:r>
              <a:rPr lang="ru-RU" sz="2400" dirty="0" smtClean="0">
                <a:latin typeface="Times New Roman" panose="02020603050405020304" pitchFamily="18" charset="0"/>
                <a:cs typeface="Times New Roman" panose="02020603050405020304" pitchFamily="18" charset="0"/>
              </a:rPr>
              <a:t>Турцию</a:t>
            </a:r>
            <a:br>
              <a:rPr lang="ru-RU" sz="2400" dirty="0" smtClean="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6.С кем летела лягушка-путешественница?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с гусями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с ласточками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с утками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с людьми</a:t>
            </a:r>
            <a:br>
              <a:rPr lang="ru-RU" sz="2400"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7.Кто придумал интересный способ передвижения для лягушки?</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люди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утки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учёные</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лягушка</a:t>
            </a:r>
            <a:br>
              <a:rPr lang="ru-RU" sz="2400"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8.Назовите имена героинь сказки </a:t>
            </a:r>
            <a:r>
              <a:rPr lang="ru-RU" sz="2400" b="1" dirty="0" err="1">
                <a:latin typeface="Times New Roman" panose="02020603050405020304" pitchFamily="18" charset="0"/>
                <a:cs typeface="Times New Roman" panose="02020603050405020304" pitchFamily="18" charset="0"/>
              </a:rPr>
              <a:t>В.Ф.Одоевского</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Маша и Валя</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Алёнушка и Иванушка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Рукодельница и Ленивица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a:t>
            </a:r>
            <a:r>
              <a:rPr lang="ru-RU" sz="2400" dirty="0" err="1">
                <a:latin typeface="Times New Roman" panose="02020603050405020304" pitchFamily="18" charset="0"/>
                <a:cs typeface="Times New Roman" panose="02020603050405020304" pitchFamily="18" charset="0"/>
              </a:rPr>
              <a:t>Элиза</a:t>
            </a:r>
            <a:r>
              <a:rPr lang="ru-RU" sz="2400" dirty="0">
                <a:latin typeface="Times New Roman" panose="02020603050405020304" pitchFamily="18" charset="0"/>
                <a:cs typeface="Times New Roman" panose="02020603050405020304" pitchFamily="18" charset="0"/>
              </a:rPr>
              <a:t> и Белоснежка</a:t>
            </a:r>
          </a:p>
        </p:txBody>
      </p:sp>
    </p:spTree>
    <p:extLst>
      <p:ext uri="{BB962C8B-B14F-4D97-AF65-F5344CB8AC3E}">
        <p14:creationId xmlns:p14="http://schemas.microsoft.com/office/powerpoint/2010/main" val="1792933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920066"/>
            <a:ext cx="10515600" cy="1325563"/>
          </a:xfrm>
        </p:spPr>
        <p:txBody>
          <a:bodyPr>
            <a:noAutofit/>
          </a:bodyPr>
          <a:lstStyle/>
          <a:p>
            <a:r>
              <a:rPr lang="ru-RU" sz="2400" b="1" dirty="0">
                <a:latin typeface="Times New Roman" panose="02020603050405020304" pitchFamily="18" charset="0"/>
                <a:cs typeface="Times New Roman" panose="02020603050405020304" pitchFamily="18" charset="0"/>
              </a:rPr>
              <a:t>8.Назовите имена героинь сказки </a:t>
            </a:r>
            <a:r>
              <a:rPr lang="ru-RU" sz="2400" b="1" dirty="0" err="1">
                <a:latin typeface="Times New Roman" panose="02020603050405020304" pitchFamily="18" charset="0"/>
                <a:cs typeface="Times New Roman" panose="02020603050405020304" pitchFamily="18" charset="0"/>
              </a:rPr>
              <a:t>В.Ф.Одоевского</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Маша и Валя</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Алёнушка и Иванушка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Рукодельница и Ленивица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a:t>
            </a:r>
            <a:r>
              <a:rPr lang="ru-RU" sz="2400" dirty="0" err="1">
                <a:latin typeface="Times New Roman" panose="02020603050405020304" pitchFamily="18" charset="0"/>
                <a:cs typeface="Times New Roman" panose="02020603050405020304" pitchFamily="18" charset="0"/>
              </a:rPr>
              <a:t>Элиза</a:t>
            </a:r>
            <a:r>
              <a:rPr lang="ru-RU" sz="2400" dirty="0">
                <a:latin typeface="Times New Roman" panose="02020603050405020304" pitchFamily="18" charset="0"/>
                <a:cs typeface="Times New Roman" panose="02020603050405020304" pitchFamily="18" charset="0"/>
              </a:rPr>
              <a:t> и </a:t>
            </a:r>
            <a:r>
              <a:rPr lang="ru-RU" sz="2400" dirty="0" smtClean="0">
                <a:latin typeface="Times New Roman" panose="02020603050405020304" pitchFamily="18" charset="0"/>
                <a:cs typeface="Times New Roman" panose="02020603050405020304" pitchFamily="18" charset="0"/>
              </a:rPr>
              <a:t>Белоснежка</a:t>
            </a:r>
            <a:br>
              <a:rPr lang="ru-RU" sz="2400" dirty="0" smtClean="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9. Кого считала Ленивица сидя у окошка?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А) бабочек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Б) мух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В) птичек </a:t>
            </a:r>
            <a:br>
              <a:rPr lang="ru-RU" sz="2400"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10.Какую диковинку показал Мороз Иванович девочкам?</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новые стихотворения</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зелёную травку под снегом</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золото и бриллианты</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седьмое чудо света</a:t>
            </a:r>
            <a:br>
              <a:rPr lang="ru-RU" sz="2400"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11.Сколько дней прожили девочки у Мороза Ивановича?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А) 1</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 2</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3</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 неделю</a:t>
            </a:r>
            <a:r>
              <a:rPr lang="ru-RU" dirty="0"/>
              <a:t/>
            </a:r>
            <a:br>
              <a:rPr lang="ru-RU" dirty="0"/>
            </a:br>
            <a:endParaRPr lang="ru-RU" sz="2400" dirty="0"/>
          </a:p>
        </p:txBody>
      </p:sp>
    </p:spTree>
    <p:extLst>
      <p:ext uri="{BB962C8B-B14F-4D97-AF65-F5344CB8AC3E}">
        <p14:creationId xmlns:p14="http://schemas.microsoft.com/office/powerpoint/2010/main" val="1362818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4071" y="2973854"/>
            <a:ext cx="10515600" cy="1325563"/>
          </a:xfrm>
        </p:spPr>
        <p:txBody>
          <a:bodyPr>
            <a:normAutofit fontScale="90000"/>
          </a:bodyPr>
          <a:lstStyle/>
          <a:p>
            <a:r>
              <a:rPr lang="ru-RU" sz="2700" b="1" dirty="0">
                <a:latin typeface="Times New Roman" panose="02020603050405020304" pitchFamily="18" charset="0"/>
                <a:cs typeface="Times New Roman" panose="02020603050405020304" pitchFamily="18" charset="0"/>
              </a:rPr>
              <a:t>12. Что уронила Рукодельница в колодец?</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зеркальце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колечко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ведерко </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13.</a:t>
            </a:r>
            <a:r>
              <a:rPr lang="ru-RU" sz="2700" dirty="0">
                <a:latin typeface="Times New Roman" panose="02020603050405020304" pitchFamily="18" charset="0"/>
                <a:cs typeface="Times New Roman" panose="02020603050405020304" pitchFamily="18" charset="0"/>
              </a:rPr>
              <a:t> </a:t>
            </a:r>
            <a:r>
              <a:rPr lang="ru-RU" sz="2700" b="1" dirty="0">
                <a:latin typeface="Times New Roman" panose="02020603050405020304" pitchFamily="18" charset="0"/>
                <a:cs typeface="Times New Roman" panose="02020603050405020304" pitchFamily="18" charset="0"/>
              </a:rPr>
              <a:t>Кому из сказочных героев принадлежат эти слова: «Спасибо тебе, умная ты девочка, хорошо ты меня, старика, утешила, и я у тебя в долгу не останусь. Ты знаешь: люди за рукоделье деньги получают, так вот тебе твоё ведёрко, а в ведёрко я всыпал целую горсть серебряных пятачков…»?</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Заяц</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Лягушка-путешественница</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Рукодельница</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г) Мороз Иванович</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14. Что ел Мороз Иванович сидя на ледяной лавочке?</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мороженое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ледяные сосульки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снежные комочки </a:t>
            </a:r>
            <a:r>
              <a:rPr lang="ru-RU" dirty="0"/>
              <a:t/>
            </a:r>
            <a:br>
              <a:rPr lang="ru-RU" dirty="0"/>
            </a:br>
            <a:endParaRPr lang="ru-RU" dirty="0"/>
          </a:p>
        </p:txBody>
      </p:sp>
    </p:spTree>
    <p:extLst>
      <p:ext uri="{BB962C8B-B14F-4D97-AF65-F5344CB8AC3E}">
        <p14:creationId xmlns:p14="http://schemas.microsoft.com/office/powerpoint/2010/main" val="2919790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822325"/>
            <a:ext cx="10309412" cy="5578475"/>
          </a:xfrm>
        </p:spPr>
        <p:txBody>
          <a:bodyPr>
            <a:normAutofit fontScale="90000"/>
          </a:bodyPr>
          <a:lstStyle/>
          <a:p>
            <a:r>
              <a:rPr lang="ru-RU" sz="2700" b="1" dirty="0">
                <a:latin typeface="Times New Roman" panose="02020603050405020304" pitchFamily="18" charset="0"/>
                <a:cs typeface="Times New Roman" panose="02020603050405020304" pitchFamily="18" charset="0"/>
              </a:rPr>
              <a:t>15. Что было у Мороза Ивановича на кровати под периной?</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зеленая травка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снег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драгоценные камни </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16. Что приготовил Мороз Иванович на обед для Рукодельницы?</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мороженое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ледяные сосульки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снежные комочки </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17. Что получила Рукодельница от Мороза Ивановича за службу?</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серебряный слиток и пребольшой брильянт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горсть серебряных пятачков и </a:t>
            </a:r>
            <a:r>
              <a:rPr lang="ru-RU" sz="2700" dirty="0" err="1">
                <a:latin typeface="Times New Roman" panose="02020603050405020304" pitchFamily="18" charset="0"/>
                <a:cs typeface="Times New Roman" panose="02020603050405020304" pitchFamily="18" charset="0"/>
              </a:rPr>
              <a:t>брильянтик</a:t>
            </a:r>
            <a:r>
              <a:rPr lang="ru-RU" sz="2700" dirty="0">
                <a:latin typeface="Times New Roman" panose="02020603050405020304" pitchFamily="18" charset="0"/>
                <a:cs typeface="Times New Roman" panose="02020603050405020304" pitchFamily="18" charset="0"/>
              </a:rPr>
              <a:t>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драгоценные камни </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18. Кому из сказочных героев принадлежат эти слова: «Я заехала к вам посмотреть, как вы живёте… Я пробуду у вас до весны, пока не вернутся мои утки, которых я отпустила»?</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a:t>
            </a:r>
            <a:r>
              <a:rPr lang="ru-RU" sz="2700" dirty="0" err="1">
                <a:latin typeface="Times New Roman" panose="02020603050405020304" pitchFamily="18" charset="0"/>
                <a:cs typeface="Times New Roman" panose="02020603050405020304" pitchFamily="18" charset="0"/>
              </a:rPr>
              <a:t>Заяцу</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Лягушке-путешественнице</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Рукодельнице</a:t>
            </a:r>
            <a:r>
              <a:rPr lang="ru-RU" dirty="0"/>
              <a:t/>
            </a:r>
            <a:br>
              <a:rPr lang="ru-RU" dirty="0"/>
            </a:br>
            <a:endParaRPr lang="ru-RU" dirty="0"/>
          </a:p>
        </p:txBody>
      </p:sp>
    </p:spTree>
    <p:extLst>
      <p:ext uri="{BB962C8B-B14F-4D97-AF65-F5344CB8AC3E}">
        <p14:creationId xmlns:p14="http://schemas.microsoft.com/office/powerpoint/2010/main" val="4002799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618694" cy="4892675"/>
          </a:xfrm>
        </p:spPr>
        <p:txBody>
          <a:bodyPr>
            <a:normAutofit/>
          </a:bodyPr>
          <a:lstStyle/>
          <a:p>
            <a:r>
              <a:rPr lang="ru-RU" sz="2700" b="1" dirty="0">
                <a:latin typeface="Times New Roman" panose="02020603050405020304" pitchFamily="18" charset="0"/>
                <a:cs typeface="Times New Roman" panose="02020603050405020304" pitchFamily="18" charset="0"/>
              </a:rPr>
              <a:t>19.Кого испугал храбрый заяц?</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лисицу</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Б) охотника</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Красную Шапочку</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Г) волка</a:t>
            </a:r>
            <a:br>
              <a:rPr lang="ru-RU" sz="2700" dirty="0">
                <a:latin typeface="Times New Roman" panose="02020603050405020304" pitchFamily="18" charset="0"/>
                <a:cs typeface="Times New Roman" panose="02020603050405020304" pitchFamily="18" charset="0"/>
              </a:rPr>
            </a:br>
            <a:r>
              <a:rPr lang="ru-RU" sz="2700" b="1" dirty="0">
                <a:latin typeface="Times New Roman" panose="02020603050405020304" pitchFamily="18" charset="0"/>
                <a:cs typeface="Times New Roman" panose="02020603050405020304" pitchFamily="18" charset="0"/>
              </a:rPr>
              <a:t>20.Напиши характеристику (только характер) одного героя из любой сказки, который больше всего понравился.</a:t>
            </a:r>
            <a:r>
              <a:rPr lang="ru-RU" dirty="0"/>
              <a:t/>
            </a:r>
            <a:br>
              <a:rPr lang="ru-RU" dirty="0"/>
            </a:br>
            <a:r>
              <a:rPr lang="ru-RU" dirty="0"/>
              <a:t/>
            </a:r>
            <a:br>
              <a:rPr lang="ru-RU" dirty="0"/>
            </a:br>
            <a:r>
              <a:rPr lang="ru-RU" dirty="0"/>
              <a:t> </a:t>
            </a:r>
            <a:br>
              <a:rPr lang="ru-RU" dirty="0"/>
            </a:br>
            <a:endParaRPr lang="ru-RU" dirty="0"/>
          </a:p>
        </p:txBody>
      </p:sp>
    </p:spTree>
    <p:extLst>
      <p:ext uri="{BB962C8B-B14F-4D97-AF65-F5344CB8AC3E}">
        <p14:creationId xmlns:p14="http://schemas.microsoft.com/office/powerpoint/2010/main" val="292582126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46</Words>
  <Application>Microsoft Office PowerPoint</Application>
  <PresentationFormat>Широкоэкранный</PresentationFormat>
  <Paragraphs>7</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Calibri</vt:lpstr>
      <vt:lpstr>Calibri Light</vt:lpstr>
      <vt:lpstr>Times New Roman</vt:lpstr>
      <vt:lpstr>Тема Office</vt:lpstr>
      <vt:lpstr>Проверочная работа.</vt:lpstr>
      <vt:lpstr>1. Кто сочиняет литературные сказки?  А) Сочиняют авторы;  Б) Создаются народом  В) Пишут поэты 2.Автор произведения «Алёнушкины сказки»? А) А.С.Пушкин Б) Д.Н.Мамин-Сибиряк В) В.Ф.Одоевский Г) Н.А.Некрасов 3.Какое животное у Д.Н.Мамина-Сибиряка стало храбрым? А) лисица Б) волк В) заяц Г) медведь 4.Какая погода считалась по мнению лягушки-путешественницы прекрасной? А) сырая Б) ветреная В) мокрая Г) солнечная </vt:lpstr>
      <vt:lpstr>5.Куда собиралась полететь лягушка-путешественница? А) на север Б) на юг В) на море Г) в Турцию 6.С кем летела лягушка-путешественница? А) с гусями Б) с ласточками В) с утками Г) с людьми 7.Кто придумал интересный способ передвижения для лягушки? А) люди Б) утки В) учёные Г) лягушка 8.Назовите имена героинь сказки В.Ф.Одоевского. А) Маша и Валя Б) Алёнушка и Иванушка В) Рукодельница и Ленивица Г) Элиза и Белоснежка</vt:lpstr>
      <vt:lpstr>8.Назовите имена героинь сказки В.Ф.Одоевского. А) Маша и Валя Б) Алёнушка и Иванушка В) Рукодельница и Ленивица Г) Элиза и Белоснежка 9. Кого считала Ленивица сидя у окошка?  А) бабочек   Б) мух   В) птичек  10.Какую диковинку показал Мороз Иванович девочкам? А) новые стихотворения Б) зелёную травку под снегом В) золото и бриллианты Г) седьмое чудо света 11.Сколько дней прожили девочки у Мороза Ивановича? А) 1 Б) 2 В) 3 Г) неделю </vt:lpstr>
      <vt:lpstr>12. Что уронила Рукодельница в колодец? А) зеркальце  Б) колечко  В) ведерко  13. Кому из сказочных героев принадлежат эти слова: «Спасибо тебе, умная ты девочка, хорошо ты меня, старика, утешила, и я у тебя в долгу не останусь. Ты знаешь: люди за рукоделье деньги получают, так вот тебе твоё ведёрко, а в ведёрко я всыпал целую горсть серебряных пятачков…»? А) Заяц Б) Лягушка-путешественница В) Рукодельница г) Мороз Иванович 14. Что ел Мороз Иванович сидя на ледяной лавочке? А) мороженое  Б) ледяные сосульки  В) снежные комочки  </vt:lpstr>
      <vt:lpstr>15. Что было у Мороза Ивановича на кровати под периной? А) зеленая травка  Б) снег  В) драгоценные камни  16. Что приготовил Мороз Иванович на обед для Рукодельницы? А) мороженое  В) ледяные сосульки  В) снежные комочки  17. Что получила Рукодельница от Мороза Ивановича за службу? А) серебряный слиток и пребольшой брильянт  Б) горсть серебряных пятачков и брильянтик  В) драгоценные камни  18. Кому из сказочных героев принадлежат эти слова: «Я заехала к вам посмотреть, как вы живёте… Я пробуду у вас до весны, пока не вернутся мои утки, которых я отпустила»? А) Заяцу Б) Лягушке-путешественнице В) Рукодельнице </vt:lpstr>
      <vt:lpstr>19.Кого испугал храбрый заяц? А) лисицу Б) охотника В) Красную Шапочку Г) волка 20.Напиши характеристику (только характер) одного героя из любой сказки, который больше всего понравился.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Проверочная работа.</dc:title>
  <dc:creator>User</dc:creator>
  <cp:lastModifiedBy>User</cp:lastModifiedBy>
  <cp:revision>1</cp:revision>
  <dcterms:created xsi:type="dcterms:W3CDTF">2021-01-20T16:23:12Z</dcterms:created>
  <dcterms:modified xsi:type="dcterms:W3CDTF">2021-01-20T16:31:38Z</dcterms:modified>
</cp:coreProperties>
</file>