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7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21C1-6CA1-49E1-82F6-3A8BE5B74B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10A68-C9E3-4A2F-995E-D46CE782A6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224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3849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hyperlink" Target="http://smiles.33b.ru/smile.38507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735542"/>
            <a:ext cx="4906888" cy="432048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Раскрасим 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>вместе мир </a:t>
            </a:r>
            <a:b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Angsana New"/>
                <a:cs typeface="Times New Roman" pitchFamily="18" charset="0"/>
              </a:rPr>
              <a:t>(2 группа)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8104" y="4196931"/>
            <a:ext cx="2604984" cy="464382"/>
          </a:xfrm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7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Воспитатель:Керн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Т.С.</a:t>
            </a:r>
            <a:b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14" descr="cedea8846ab8fa420c8ee6a80126b02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071810"/>
            <a:ext cx="14700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7bd04ec4e2879100fa2fd49ac3384bec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" y="2144445"/>
            <a:ext cx="20161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cedea8846ab8fa420c8ee6a80126b02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4123" y="2538070"/>
            <a:ext cx="14700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23728" y="351540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учереждение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общеразвивающего вида  «МБДОУ «Детский сад №212 «Солнышко»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ownloads\фон 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1621" y="1186750"/>
            <a:ext cx="6281976" cy="469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616" r="4611"/>
          <a:stretch>
            <a:fillRect/>
          </a:stretch>
        </p:blipFill>
        <p:spPr bwMode="auto">
          <a:xfrm>
            <a:off x="491256" y="3356992"/>
            <a:ext cx="4035859" cy="2667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487292" y="2261843"/>
            <a:ext cx="6572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Будем рисовать сейчас! 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Где тут кисточки у нас? 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 l="13044" r="11592"/>
          <a:stretch>
            <a:fillRect/>
          </a:stretch>
        </p:blipFill>
        <p:spPr bwMode="auto">
          <a:xfrm>
            <a:off x="4642609" y="3237305"/>
            <a:ext cx="3779912" cy="300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509186" y="332656"/>
            <a:ext cx="42083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3200" dirty="0">
                <a:solidFill>
                  <a:prstClr val="black"/>
                </a:solidFill>
              </a:rPr>
              <a:t>«Любимые животные»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866171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Развивать </a:t>
            </a:r>
            <a:r>
              <a:rPr lang="ru-RU" sz="16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 пальцев рук;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181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аккуратность при работе </a:t>
            </a:r>
            <a:endParaRPr lang="ru-RU" sz="1600" b="0" i="0" dirty="0">
              <a:solidFill>
                <a:srgbClr val="18181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9" descr="1735344-74271dd62d6b353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11415" t="6849" r="40639" b="63014"/>
          <a:stretch>
            <a:fillRect/>
          </a:stretch>
        </p:blipFill>
        <p:spPr bwMode="auto">
          <a:xfrm>
            <a:off x="3571868" y="2428868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l="57078" t="31507"/>
          <a:stretch>
            <a:fillRect/>
          </a:stretch>
        </p:blipFill>
        <p:spPr bwMode="auto">
          <a:xfrm>
            <a:off x="1357290" y="1500174"/>
            <a:ext cx="1343020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Прямоугольник 17"/>
          <p:cNvSpPr/>
          <p:nvPr/>
        </p:nvSpPr>
        <p:spPr>
          <a:xfrm>
            <a:off x="1857356" y="3929066"/>
            <a:ext cx="50006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же яблоко без ножек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Убежало?.. Вот вопрос!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Ёжик, серый Ёжик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спине его унёс.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9132" t="35616" r="40639"/>
          <a:stretch>
            <a:fillRect/>
          </a:stretch>
        </p:blipFill>
        <p:spPr bwMode="auto">
          <a:xfrm>
            <a:off x="6286512" y="1857364"/>
            <a:ext cx="1571636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Прямоугольник 19"/>
          <p:cNvSpPr/>
          <p:nvPr/>
        </p:nvSpPr>
        <p:spPr>
          <a:xfrm>
            <a:off x="2285984" y="42860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рисую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я рисую,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рисую, как могу.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кому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творение,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Подарю на день рождение.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51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Angsana New</vt:lpstr>
      <vt:lpstr>Arial</vt:lpstr>
      <vt:lpstr>Calibri</vt:lpstr>
      <vt:lpstr>Times New Roman</vt:lpstr>
      <vt:lpstr>Тема Office</vt:lpstr>
      <vt:lpstr> Раскрасим вместе мир  (2 группа)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№4 Тема: «Развивающая предметно – пространственная среда как необходимое условие реализации ФГОС дошкольно  </dc:title>
  <dc:creator>Татьяна</dc:creator>
  <cp:lastModifiedBy>User</cp:lastModifiedBy>
  <cp:revision>75</cp:revision>
  <dcterms:created xsi:type="dcterms:W3CDTF">2014-11-14T19:22:56Z</dcterms:created>
  <dcterms:modified xsi:type="dcterms:W3CDTF">2022-04-01T09:06:44Z</dcterms:modified>
</cp:coreProperties>
</file>