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21"/>
  </p:notesMasterIdLst>
  <p:sldIdLst>
    <p:sldId id="256" r:id="rId2"/>
    <p:sldId id="258" r:id="rId3"/>
    <p:sldId id="273" r:id="rId4"/>
    <p:sldId id="274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5" r:id="rId16"/>
    <p:sldId id="269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74" d="100"/>
          <a:sy n="74" d="100"/>
        </p:scale>
        <p:origin x="104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89374-5B01-4398-9E2D-FEFF1FCCBB4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2BAF7-D8D3-4CEF-A764-FC0CD0E8F7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22BAF7-D8D3-4CEF-A764-FC0CD0E8F789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496944" cy="3744416"/>
          </a:xfrm>
        </p:spPr>
        <p:txBody>
          <a:bodyPr>
            <a:normAutofit/>
          </a:bodyPr>
          <a:lstStyle/>
          <a:p>
            <a:r>
              <a:rPr lang="ru-RU" dirty="0" smtClean="0"/>
              <a:t>Современные технологические средства в сюжетно-ролевых играх детского сада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517232"/>
            <a:ext cx="4896544" cy="108012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Подготовила и провела:</a:t>
            </a:r>
          </a:p>
          <a:p>
            <a:r>
              <a:rPr lang="ru-RU" sz="2000" dirty="0" err="1"/>
              <a:t>в</a:t>
            </a:r>
            <a:r>
              <a:rPr lang="ru-RU" sz="2000" dirty="0" err="1" smtClean="0"/>
              <a:t>ос.выс.кв.кат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Степанова </a:t>
            </a:r>
            <a:r>
              <a:rPr lang="ru-RU" sz="2000" dirty="0" smtClean="0"/>
              <a:t>Людмила Германовна</a:t>
            </a:r>
            <a:endParaRPr lang="ru-RU" sz="2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Морской пейзаж</a:t>
            </a:r>
            <a:endParaRPr lang="ru-RU" dirty="0"/>
          </a:p>
        </p:txBody>
      </p:sp>
      <p:pic>
        <p:nvPicPr>
          <p:cNvPr id="4" name="Содержимое 3" descr="пе.jpg!d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40" y="1124743"/>
            <a:ext cx="8216916" cy="51355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Волшебная страна </a:t>
            </a:r>
            <a:endParaRPr lang="ru-RU" dirty="0"/>
          </a:p>
        </p:txBody>
      </p:sp>
      <p:pic>
        <p:nvPicPr>
          <p:cNvPr id="4" name="Содержимое 3" descr="ст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268760"/>
            <a:ext cx="8229600" cy="5040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Эпоха динозавров</a:t>
            </a:r>
            <a:endParaRPr lang="ru-RU" dirty="0"/>
          </a:p>
        </p:txBody>
      </p:sp>
      <p:pic>
        <p:nvPicPr>
          <p:cNvPr id="4" name="Содержимое 3" descr="д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416" y="1196479"/>
            <a:ext cx="7662999" cy="51848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Космическое путешествие</a:t>
            </a:r>
            <a:endParaRPr lang="ru-RU" dirty="0"/>
          </a:p>
        </p:txBody>
      </p:sp>
      <p:pic>
        <p:nvPicPr>
          <p:cNvPr id="4" name="Содержимое 3" descr="соб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220161"/>
            <a:ext cx="7632848" cy="52331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642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Например космическое путешествие. Показываем  фрагмент запуска ракеты</a:t>
            </a:r>
            <a:endParaRPr lang="ru-RU" dirty="0"/>
          </a:p>
        </p:txBody>
      </p:sp>
      <p:pic>
        <p:nvPicPr>
          <p:cNvPr id="4" name="Содержимое 3" descr="р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988840"/>
            <a:ext cx="7488832" cy="4536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Вместе с детьми строим из строительного материала космическую ракету</a:t>
            </a:r>
            <a:endParaRPr lang="ru-RU" dirty="0"/>
          </a:p>
        </p:txBody>
      </p:sp>
      <p:pic>
        <p:nvPicPr>
          <p:cNvPr id="5" name="Рисунок 4" descr="ррр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2074" y="1844824"/>
            <a:ext cx="4241926" cy="4536504"/>
          </a:xfrm>
          <a:prstGeom prst="rect">
            <a:avLst/>
          </a:prstGeom>
        </p:spPr>
      </p:pic>
      <p:pic>
        <p:nvPicPr>
          <p:cNvPr id="7" name="Содержимое 6" descr="ррррр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4824"/>
            <a:ext cx="4536504" cy="4536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Показываем пребывание экипажа внутри корабля</a:t>
            </a:r>
            <a:endParaRPr lang="ru-RU" dirty="0"/>
          </a:p>
        </p:txBody>
      </p:sp>
      <p:pic>
        <p:nvPicPr>
          <p:cNvPr id="4" name="Содержимое 3" descr="к.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366640"/>
            <a:ext cx="6967954" cy="5014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Для развития сюжета знакомим с космическими явлениями: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7525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Метеоритный дождь                          Полет кометы</a:t>
            </a:r>
          </a:p>
          <a:p>
            <a:pPr>
              <a:buNone/>
            </a:pPr>
            <a:r>
              <a:rPr lang="ru-RU" dirty="0" smtClean="0"/>
              <a:t>                                           </a:t>
            </a:r>
          </a:p>
        </p:txBody>
      </p:sp>
      <p:pic>
        <p:nvPicPr>
          <p:cNvPr id="4" name="Рисунок 3" descr="ииии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420888"/>
            <a:ext cx="4211961" cy="3466500"/>
          </a:xfrm>
          <a:prstGeom prst="rect">
            <a:avLst/>
          </a:prstGeom>
        </p:spPr>
      </p:pic>
      <p:pic>
        <p:nvPicPr>
          <p:cNvPr id="6" name="Рисунок 5" descr="cometa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420887"/>
            <a:ext cx="4427984" cy="34788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336704"/>
          </a:xfrm>
        </p:spPr>
        <p:txBody>
          <a:bodyPr/>
          <a:lstStyle/>
          <a:p>
            <a:r>
              <a:rPr lang="ru-RU" dirty="0" smtClean="0"/>
              <a:t>Черная дыра                       Планеты солнечной системы</a:t>
            </a:r>
            <a:endParaRPr lang="ru-RU" dirty="0"/>
          </a:p>
        </p:txBody>
      </p:sp>
      <p:pic>
        <p:nvPicPr>
          <p:cNvPr id="4" name="Рисунок 3" descr="дыр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6752"/>
            <a:ext cx="4067944" cy="4896544"/>
          </a:xfrm>
          <a:prstGeom prst="rect">
            <a:avLst/>
          </a:prstGeom>
        </p:spPr>
      </p:pic>
      <p:pic>
        <p:nvPicPr>
          <p:cNvPr id="5" name="Рисунок 4" descr="пп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489" y="1196752"/>
            <a:ext cx="4821511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5026570"/>
          </a:xfrm>
        </p:spPr>
        <p:txBody>
          <a:bodyPr>
            <a:normAutofit/>
          </a:bodyPr>
          <a:lstStyle/>
          <a:p>
            <a:r>
              <a:rPr lang="ru-RU" dirty="0" smtClean="0"/>
              <a:t>На доску проецируем космические пейзажи с целью максимального погружения детей в игровую среду.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0" y="5229200"/>
            <a:ext cx="4834880" cy="1008112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274638"/>
            <a:ext cx="4186808" cy="6250706"/>
          </a:xfrm>
        </p:spPr>
        <p:txBody>
          <a:bodyPr>
            <a:noAutofit/>
          </a:bodyPr>
          <a:lstStyle/>
          <a:p>
            <a:r>
              <a:rPr lang="ru-RU" sz="2000" dirty="0" smtClean="0"/>
              <a:t>Сюжетно-дидактические игры являются игровой формой обучения. В ней синтезируется творческая деятельность с изучением наглядных материалов и практическим применением знаний на занятии. В 21в появились новые роли, новые сюжеты. Это своеобразный мостик ,от мира детей к миру взрослых.</a:t>
            </a:r>
            <a:br>
              <a:rPr lang="ru-RU" sz="2000" dirty="0" smtClean="0"/>
            </a:br>
            <a:r>
              <a:rPr lang="ru-RU" sz="2000" dirty="0" smtClean="0"/>
              <a:t>Игры основываются на телевизионной информации, компьютерных играх и ясно, какую роль в современном  воспитательном процессе является игра.</a:t>
            </a:r>
            <a:endParaRPr lang="ru-RU" sz="2000" dirty="0"/>
          </a:p>
        </p:txBody>
      </p:sp>
      <p:pic>
        <p:nvPicPr>
          <p:cNvPr id="4" name="Содержимое 3" descr="игра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664"/>
            <a:ext cx="4317742" cy="59046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ви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496944" cy="6337107"/>
          </a:xfrm>
        </p:spPr>
      </p:pic>
      <p:sp>
        <p:nvSpPr>
          <p:cNvPr id="6" name="Блок-схема: узел 5"/>
          <p:cNvSpPr/>
          <p:nvPr/>
        </p:nvSpPr>
        <p:spPr>
          <a:xfrm>
            <a:off x="7236296" y="5877272"/>
            <a:ext cx="288032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7812360" y="5877272"/>
            <a:ext cx="288032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32240" y="5589240"/>
            <a:ext cx="208823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виды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640"/>
            <a:ext cx="8352928" cy="6264696"/>
          </a:xfrm>
        </p:spPr>
      </p:pic>
      <p:sp>
        <p:nvSpPr>
          <p:cNvPr id="6" name="Прямоугольник 5"/>
          <p:cNvSpPr/>
          <p:nvPr/>
        </p:nvSpPr>
        <p:spPr>
          <a:xfrm>
            <a:off x="8028384" y="6381328"/>
            <a:ext cx="576064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5"/>
          <p:cNvSpPr>
            <a:spLocks noGrp="1"/>
          </p:cNvSpPr>
          <p:nvPr/>
        </p:nvSpPr>
        <p:spPr>
          <a:xfrm>
            <a:off x="539552" y="188640"/>
            <a:ext cx="7992888" cy="576064"/>
          </a:xfrm>
          <a:prstGeom prst="rect">
            <a:avLst/>
          </a:prstGeom>
          <a:solidFill>
            <a:schemeClr val="tx1"/>
          </a:solidFill>
        </p:spPr>
        <p:txBody>
          <a:bodyPr vert="horz" anchor="ctr">
            <a:normAutofit fontScale="92500" lnSpcReduction="2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Перечень игр</a:t>
            </a:r>
            <a:endParaRPr lang="ru-RU" dirty="0"/>
          </a:p>
        </p:txBody>
      </p:sp>
      <p:sp>
        <p:nvSpPr>
          <p:cNvPr id="8" name="Заголовок 5"/>
          <p:cNvSpPr>
            <a:spLocks noGrp="1"/>
          </p:cNvSpPr>
          <p:nvPr/>
        </p:nvSpPr>
        <p:spPr>
          <a:xfrm>
            <a:off x="609600" y="3009900"/>
            <a:ext cx="828288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260648"/>
            <a:ext cx="4752528" cy="5760640"/>
          </a:xfrm>
        </p:spPr>
        <p:txBody>
          <a:bodyPr>
            <a:normAutofit fontScale="90000"/>
          </a:bodyPr>
          <a:lstStyle/>
          <a:p>
            <a:pPr marL="342900" indent="-342900" algn="l"/>
            <a:r>
              <a:rPr lang="ru-RU" sz="1800" dirty="0" smtClean="0"/>
              <a:t>     </a:t>
            </a:r>
            <a:r>
              <a:rPr lang="ru-RU" sz="2200" dirty="0" smtClean="0"/>
              <a:t>Игра-это средство общения, взаимодействие со взрослыми сверстниками. Игра формирует уважительное отношение к семье, обществу, природе, быту и т.д.</a:t>
            </a:r>
            <a:br>
              <a:rPr lang="ru-RU" sz="2200" dirty="0" smtClean="0"/>
            </a:br>
            <a:r>
              <a:rPr lang="ru-RU" sz="2200" dirty="0" smtClean="0"/>
              <a:t>Целевой ориентир ФГОС- это формирование личности в современном обществе.</a:t>
            </a:r>
            <a:br>
              <a:rPr lang="ru-RU" sz="2200" dirty="0" smtClean="0"/>
            </a:br>
            <a:r>
              <a:rPr lang="ru-RU" sz="2200" dirty="0" smtClean="0"/>
              <a:t>Появились новые игры:</a:t>
            </a:r>
            <a:br>
              <a:rPr lang="ru-RU" sz="2200" dirty="0" smtClean="0"/>
            </a:br>
            <a:r>
              <a:rPr lang="ru-RU" sz="2200" dirty="0" smtClean="0"/>
              <a:t>-телевизор</a:t>
            </a:r>
            <a:br>
              <a:rPr lang="ru-RU" sz="2200" dirty="0" smtClean="0"/>
            </a:br>
            <a:r>
              <a:rPr lang="ru-RU" sz="2200" dirty="0" smtClean="0"/>
              <a:t>-операционная</a:t>
            </a:r>
            <a:br>
              <a:rPr lang="ru-RU" sz="2200" dirty="0" smtClean="0"/>
            </a:br>
            <a:r>
              <a:rPr lang="ru-RU" sz="2200" dirty="0" smtClean="0"/>
              <a:t>-опытная лаборатория</a:t>
            </a:r>
            <a:br>
              <a:rPr lang="ru-RU" sz="2200" dirty="0" smtClean="0"/>
            </a:br>
            <a:r>
              <a:rPr lang="ru-RU" sz="2200" dirty="0" smtClean="0"/>
              <a:t>-спасательная бригада</a:t>
            </a:r>
            <a:br>
              <a:rPr lang="ru-RU" sz="2200" dirty="0" smtClean="0"/>
            </a:br>
            <a:r>
              <a:rPr lang="ru-RU" sz="2200" dirty="0" smtClean="0"/>
              <a:t>-космический экипаж</a:t>
            </a:r>
            <a:br>
              <a:rPr lang="ru-RU" sz="2200" dirty="0" smtClean="0"/>
            </a:br>
            <a:r>
              <a:rPr lang="ru-RU" sz="2200" dirty="0" smtClean="0"/>
              <a:t>-офис</a:t>
            </a:r>
            <a:br>
              <a:rPr lang="ru-RU" sz="2200" dirty="0" smtClean="0"/>
            </a:br>
            <a:r>
              <a:rPr lang="ru-RU" sz="2200" dirty="0" smtClean="0"/>
              <a:t>-гипермаркет</a:t>
            </a:r>
            <a:br>
              <a:rPr lang="ru-RU" sz="2200" dirty="0" smtClean="0"/>
            </a:br>
            <a:r>
              <a:rPr lang="ru-RU" sz="2200" dirty="0" smtClean="0"/>
              <a:t>-приют для животных</a:t>
            </a:r>
            <a:br>
              <a:rPr lang="ru-RU" sz="2200" dirty="0" smtClean="0"/>
            </a:br>
            <a:r>
              <a:rPr lang="ru-RU" sz="2200" dirty="0" smtClean="0"/>
              <a:t>-модельное агентство и т.д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4" name="Содержимое 3" descr="т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989" y="188640"/>
            <a:ext cx="3972963" cy="33843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567464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Для игр необходимо дать знания о профессиях. Кто что делает на работе, их обязанности, какие атрибуты нужны для этой профессии. </a:t>
            </a:r>
            <a:br>
              <a:rPr lang="ru-RU" sz="2800" dirty="0" smtClean="0"/>
            </a:br>
            <a:r>
              <a:rPr lang="ru-RU" sz="2800" dirty="0" smtClean="0"/>
              <a:t>Например:</a:t>
            </a:r>
            <a:br>
              <a:rPr lang="ru-RU" sz="2800" dirty="0" smtClean="0"/>
            </a:br>
            <a:r>
              <a:rPr lang="ru-RU" sz="2800" dirty="0" smtClean="0"/>
              <a:t>- Ведущий в телевизоре- знакомит с      новостями</a:t>
            </a:r>
            <a:br>
              <a:rPr lang="ru-RU" sz="2800" dirty="0" smtClean="0"/>
            </a:br>
            <a:r>
              <a:rPr lang="ru-RU" sz="2800" dirty="0" smtClean="0"/>
              <a:t>- Репортер- берет интервью</a:t>
            </a:r>
            <a:br>
              <a:rPr lang="ru-RU" sz="2800" dirty="0" smtClean="0"/>
            </a:br>
            <a:r>
              <a:rPr lang="ru-RU" sz="2800" dirty="0" smtClean="0"/>
              <a:t>- Художник- рисует декорации</a:t>
            </a:r>
            <a:br>
              <a:rPr lang="ru-RU" sz="2800" dirty="0" smtClean="0"/>
            </a:br>
            <a:r>
              <a:rPr lang="ru-RU" sz="2800" dirty="0" smtClean="0"/>
              <a:t>- Фотограф- создает выставку, рекламу</a:t>
            </a:r>
            <a:br>
              <a:rPr lang="ru-RU" sz="2800" dirty="0" smtClean="0"/>
            </a:br>
            <a:r>
              <a:rPr lang="ru-RU" sz="2800" dirty="0" smtClean="0"/>
              <a:t>- Костюмер- придумывает образы</a:t>
            </a:r>
            <a:br>
              <a:rPr lang="ru-RU" sz="2800" dirty="0" smtClean="0"/>
            </a:br>
            <a:r>
              <a:rPr lang="ru-RU" sz="2800" dirty="0" smtClean="0"/>
              <a:t>- Охранник- следит за порядком </a:t>
            </a:r>
            <a:br>
              <a:rPr lang="ru-RU" sz="2800" dirty="0" smtClean="0"/>
            </a:br>
            <a:r>
              <a:rPr lang="ru-RU" sz="2800" dirty="0" smtClean="0"/>
              <a:t>- Шофер- везет оборудование и т.д.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24936" cy="5602634"/>
          </a:xfrm>
        </p:spPr>
        <p:txBody>
          <a:bodyPr>
            <a:noAutofit/>
          </a:bodyPr>
          <a:lstStyle/>
          <a:p>
            <a:r>
              <a:rPr lang="ru-RU" sz="2800" dirty="0" smtClean="0"/>
              <a:t>Воспитатель всегда руководит игрой.</a:t>
            </a:r>
            <a:br>
              <a:rPr lang="ru-RU" sz="2800" dirty="0" smtClean="0"/>
            </a:br>
            <a:r>
              <a:rPr lang="ru-RU" sz="2800" dirty="0" smtClean="0"/>
              <a:t>Озвучивает обязанности для каждой роли. Наблюдает за ходом игры. Корректирует выполнение задания. Подсказывает сюжеты, идеи для игры. </a:t>
            </a:r>
            <a:br>
              <a:rPr lang="ru-RU" sz="2800" dirty="0" smtClean="0"/>
            </a:br>
            <a:r>
              <a:rPr lang="ru-RU" sz="2800" dirty="0" smtClean="0"/>
              <a:t>Современные игры приобретают познавательный характер. В играх можно посчитать предметы, закрепить цвета, геометрические формы, названия атрибутов, делать операции сложения и вычитания и т.д.</a:t>
            </a:r>
            <a:br>
              <a:rPr lang="ru-RU" sz="2800" dirty="0" smtClean="0"/>
            </a:br>
            <a:r>
              <a:rPr lang="ru-RU" sz="2800" dirty="0" smtClean="0"/>
              <a:t>Очень хорошо в игре использовать интерактивные доски, где на экран проецируется фото реальных мест.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Города</a:t>
            </a:r>
            <a:endParaRPr lang="ru-RU" dirty="0"/>
          </a:p>
        </p:txBody>
      </p:sp>
      <p:pic>
        <p:nvPicPr>
          <p:cNvPr id="4" name="Содержимое 3" descr="город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38" y="1170463"/>
            <a:ext cx="7733964" cy="51388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супермаркет</a:t>
            </a:r>
            <a:endParaRPr lang="ru-RU" dirty="0"/>
          </a:p>
        </p:txBody>
      </p:sp>
      <p:pic>
        <p:nvPicPr>
          <p:cNvPr id="4" name="Содержимое 3" descr="маг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371" y="1245614"/>
            <a:ext cx="7663045" cy="5063111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179</TotalTime>
  <Words>185</Words>
  <Application>Microsoft Office PowerPoint</Application>
  <PresentationFormat>Экран (4:3)</PresentationFormat>
  <Paragraphs>25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Современные технологические средства в сюжетно-ролевых играх детского сада</vt:lpstr>
      <vt:lpstr>Сюжетно-дидактические игры являются игровой формой обучения. В ней синтезируется творческая деятельность с изучением наглядных материалов и практическим применением знаний на занятии. В 21в появились новые роли, новые сюжеты. Это своеобразный мостик ,от мира детей к миру взрослых. Игры основываются на телевизионной информации, компьютерных играх и ясно, какую роль в современном  воспитательном процессе является игра.</vt:lpstr>
      <vt:lpstr>Презентация PowerPoint</vt:lpstr>
      <vt:lpstr>Презентация PowerPoint</vt:lpstr>
      <vt:lpstr>     Игра-это средство общения, взаимодействие со взрослыми сверстниками. Игра формирует уважительное отношение к семье, обществу, природе, быту и т.д. Целевой ориентир ФГОС- это формирование личности в современном обществе. Появились новые игры: -телевизор -операционная -опытная лаборатория -спасательная бригада -космический экипаж -офис -гипермаркет -приют для животных -модельное агентство и т.д.</vt:lpstr>
      <vt:lpstr>Для игр необходимо дать знания о профессиях. Кто что делает на работе, их обязанности, какие атрибуты нужны для этой профессии.  Например: - Ведущий в телевизоре- знакомит с      новостями - Репортер- берет интервью - Художник- рисует декорации - Фотограф- создает выставку, рекламу - Костюмер- придумывает образы - Охранник- следит за порядком  - Шофер- везет оборудование и т.д.</vt:lpstr>
      <vt:lpstr>Воспитатель всегда руководит игрой. Озвучивает обязанности для каждой роли. Наблюдает за ходом игры. Корректирует выполнение задания. Подсказывает сюжеты, идеи для игры.  Современные игры приобретают познавательный характер. В играх можно посчитать предметы, закрепить цвета, геометрические формы, названия атрибутов, делать операции сложения и вычитания и т.д. Очень хорошо в игре использовать интерактивные доски, где на экран проецируется фото реальных мест.</vt:lpstr>
      <vt:lpstr>Города</vt:lpstr>
      <vt:lpstr>супермаркет</vt:lpstr>
      <vt:lpstr>Морской пейзаж</vt:lpstr>
      <vt:lpstr>Волшебная страна </vt:lpstr>
      <vt:lpstr>Эпоха динозавров</vt:lpstr>
      <vt:lpstr>Космическое путешествие</vt:lpstr>
      <vt:lpstr>Например космическое путешествие. Показываем  фрагмент запуска ракеты</vt:lpstr>
      <vt:lpstr>Вместе с детьми строим из строительного материала космическую ракету</vt:lpstr>
      <vt:lpstr>Показываем пребывание экипажа внутри корабля</vt:lpstr>
      <vt:lpstr>Для развития сюжета знакомим с космическими явлениями:</vt:lpstr>
      <vt:lpstr>Презентация PowerPoint</vt:lpstr>
      <vt:lpstr>На доску проецируем космические пейзажи с целью максимального погружения детей в игровую среду.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admin</cp:lastModifiedBy>
  <cp:revision>29</cp:revision>
  <dcterms:created xsi:type="dcterms:W3CDTF">2022-03-25T06:52:06Z</dcterms:created>
  <dcterms:modified xsi:type="dcterms:W3CDTF">2022-04-01T09:49:45Z</dcterms:modified>
</cp:coreProperties>
</file>