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83" r:id="rId3"/>
    <p:sldId id="268" r:id="rId4"/>
    <p:sldId id="277" r:id="rId5"/>
    <p:sldId id="282" r:id="rId6"/>
    <p:sldId id="281" r:id="rId7"/>
    <p:sldId id="279" r:id="rId8"/>
    <p:sldId id="278" r:id="rId9"/>
    <p:sldId id="28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0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59888-4204-4FD5-BE2E-EFCB9DD5FE27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5FE95-3D89-451D-9904-FA9632F731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216"/>
            <a:ext cx="9144000" cy="6656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988840"/>
            <a:ext cx="79928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  </a:t>
            </a:r>
            <a:r>
              <a:rPr lang="ru-RU" sz="4400" dirty="0" smtClean="0">
                <a:solidFill>
                  <a:srgbClr val="FF0000"/>
                </a:solidFill>
              </a:rPr>
              <a:t>Степень </a:t>
            </a:r>
            <a:r>
              <a:rPr lang="ru-RU" sz="4400" dirty="0">
                <a:solidFill>
                  <a:srgbClr val="FF0000"/>
                </a:solidFill>
              </a:rPr>
              <a:t>с </a:t>
            </a:r>
            <a:r>
              <a:rPr lang="ru-RU" sz="4400" dirty="0" smtClean="0">
                <a:solidFill>
                  <a:srgbClr val="FF0000"/>
                </a:solidFill>
              </a:rPr>
              <a:t>целым показателем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7" y="4077072"/>
            <a:ext cx="60486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  <a:latin typeface="Arial"/>
              </a:rPr>
              <a:t>Цель : ввести понятие степени с целым показателем, учить вычислять степень с целым показателем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27539"/>
            <a:ext cx="1368152" cy="1644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388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04" y="208819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86206" y="1412776"/>
            <a:ext cx="56541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Спасибо за урок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36004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65271"/>
            <a:ext cx="6840760" cy="552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46"/>
            <a:ext cx="9144000" cy="684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187624" y="692696"/>
            <a:ext cx="5670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Nanos</a:t>
            </a:r>
            <a:r>
              <a:rPr lang="ru-RU" sz="2000" dirty="0"/>
              <a:t> (от греч.)-гном (слайд 6)</a:t>
            </a:r>
          </a:p>
          <a:p>
            <a:r>
              <a:rPr lang="ru-RU" sz="2000" dirty="0"/>
              <a:t> </a:t>
            </a:r>
          </a:p>
          <a:p>
            <a:r>
              <a:rPr lang="ru-RU" sz="2000" dirty="0"/>
              <a:t>-Значит нано это что-то очень…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83768" y="4221088"/>
            <a:ext cx="43645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-</a:t>
            </a:r>
            <a:r>
              <a:rPr lang="ru-RU" dirty="0" err="1"/>
              <a:t>Наночастицы</a:t>
            </a:r>
            <a:r>
              <a:rPr lang="ru-RU" dirty="0"/>
              <a:t> измеряют в нанометрах.</a:t>
            </a:r>
          </a:p>
          <a:p>
            <a:endParaRPr lang="ru-RU" dirty="0"/>
          </a:p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- Кто-нибудь знает сколько метров в 1 </a:t>
            </a:r>
            <a:r>
              <a:rPr lang="ru-RU" dirty="0" err="1" smtClean="0"/>
              <a:t>нм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21248"/>
            <a:ext cx="3004591" cy="2174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2054349" cy="2054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63688" y="980728"/>
            <a:ext cx="50943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-Каким математическим термином можно назвать десять в минус 9 степени?</a:t>
            </a:r>
          </a:p>
          <a:p>
            <a:endParaRPr lang="ru-RU" sz="2400" dirty="0" smtClean="0"/>
          </a:p>
          <a:p>
            <a:r>
              <a:rPr lang="ru-RU" sz="2400" dirty="0" smtClean="0"/>
              <a:t>- </a:t>
            </a:r>
            <a:r>
              <a:rPr lang="ru-RU" sz="2400" dirty="0"/>
              <a:t>А знаем ли мы как вычислить эту степень?</a:t>
            </a:r>
          </a:p>
          <a:p>
            <a:r>
              <a:rPr lang="ru-RU" sz="2400" dirty="0" smtClean="0"/>
              <a:t> </a:t>
            </a:r>
            <a:endParaRPr lang="ru-RU" sz="2400" dirty="0"/>
          </a:p>
          <a:p>
            <a:r>
              <a:rPr lang="ru-RU" sz="2400" dirty="0"/>
              <a:t>-Но почему? Мы же изучали с вами в начале года степени? Чем эта отличается от того, что мы изучали?</a:t>
            </a:r>
          </a:p>
          <a:p>
            <a:r>
              <a:rPr lang="ru-RU" sz="2400" dirty="0"/>
              <a:t> </a:t>
            </a:r>
          </a:p>
          <a:p>
            <a:r>
              <a:rPr lang="ru-RU" sz="2400" dirty="0"/>
              <a:t>-А число -9 какому числовому множеству принадлежит?</a:t>
            </a:r>
          </a:p>
          <a:p>
            <a:r>
              <a:rPr lang="ru-RU" sz="2400" dirty="0"/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3" y="4837824"/>
            <a:ext cx="1850919" cy="1388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9672" y="1997839"/>
            <a:ext cx="60486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chemeClr val="accent1"/>
                </a:solidFill>
              </a:rPr>
              <a:t>Наночастицы</a:t>
            </a:r>
            <a:r>
              <a:rPr lang="ru-RU" sz="3200" dirty="0">
                <a:solidFill>
                  <a:schemeClr val="accent1"/>
                </a:solidFill>
              </a:rPr>
              <a:t> измеряют </a:t>
            </a:r>
            <a:r>
              <a:rPr lang="ru-RU" sz="3200" dirty="0" smtClean="0">
                <a:solidFill>
                  <a:schemeClr val="accent1"/>
                </a:solidFill>
              </a:rPr>
              <a:t>в нанометрах </a:t>
            </a:r>
            <a:r>
              <a:rPr lang="ru-RU" sz="3200" dirty="0">
                <a:solidFill>
                  <a:schemeClr val="accent1"/>
                </a:solidFill>
              </a:rPr>
              <a:t>(</a:t>
            </a:r>
            <a:r>
              <a:rPr lang="ru-RU" sz="3200" dirty="0" err="1">
                <a:solidFill>
                  <a:schemeClr val="accent1"/>
                </a:solidFill>
              </a:rPr>
              <a:t>нм</a:t>
            </a:r>
            <a:r>
              <a:rPr lang="ru-RU" sz="3200" dirty="0">
                <a:solidFill>
                  <a:schemeClr val="accent1"/>
                </a:solidFill>
              </a:rPr>
              <a:t>)</a:t>
            </a:r>
          </a:p>
          <a:p>
            <a:r>
              <a:rPr lang="ru-RU" sz="3200" dirty="0" smtClean="0">
                <a:solidFill>
                  <a:schemeClr val="accent1"/>
                </a:solidFill>
              </a:rPr>
              <a:t>• </a:t>
            </a:r>
            <a:r>
              <a:rPr lang="ru-RU" sz="3200" dirty="0">
                <a:solidFill>
                  <a:schemeClr val="accent1"/>
                </a:solidFill>
              </a:rPr>
              <a:t>Молекула ДНК ≈ 2нм</a:t>
            </a:r>
          </a:p>
          <a:p>
            <a:r>
              <a:rPr lang="ru-RU" sz="3200" dirty="0">
                <a:solidFill>
                  <a:schemeClr val="accent1"/>
                </a:solidFill>
              </a:rPr>
              <a:t>• Клетка крови ≈ 7500нм</a:t>
            </a:r>
          </a:p>
          <a:p>
            <a:r>
              <a:rPr lang="ru-RU" sz="3200" dirty="0" smtClean="0">
                <a:solidFill>
                  <a:schemeClr val="accent1"/>
                </a:solidFill>
              </a:rPr>
              <a:t>• </a:t>
            </a:r>
            <a:r>
              <a:rPr lang="ru-RU" sz="3200" dirty="0">
                <a:solidFill>
                  <a:schemeClr val="accent1"/>
                </a:solidFill>
              </a:rPr>
              <a:t>Человеческий волос ≈ 80 </a:t>
            </a:r>
            <a:r>
              <a:rPr lang="ru-RU" sz="3200" dirty="0" smtClean="0">
                <a:solidFill>
                  <a:schemeClr val="accent1"/>
                </a:solidFill>
              </a:rPr>
              <a:t>000 </a:t>
            </a:r>
            <a:r>
              <a:rPr lang="ru-RU" sz="3200" dirty="0" err="1" smtClean="0">
                <a:solidFill>
                  <a:schemeClr val="accent1"/>
                </a:solidFill>
              </a:rPr>
              <a:t>инм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5044828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 нанометр = 10</a:t>
            </a:r>
            <a:r>
              <a:rPr lang="ru-RU" sz="2400" dirty="0">
                <a:solidFill>
                  <a:prstClr val="black"/>
                </a:solidFill>
              </a:rPr>
              <a:t>-9</a:t>
            </a:r>
            <a:r>
              <a:rPr lang="ru-RU" sz="2400" dirty="0" smtClean="0"/>
              <a:t> </a:t>
            </a:r>
            <a:r>
              <a:rPr lang="ru-RU" sz="3600" dirty="0" smtClean="0"/>
              <a:t>м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764705"/>
            <a:ext cx="442912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2616200"/>
            <a:ext cx="665797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45" y="692696"/>
            <a:ext cx="3583147" cy="271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3386560"/>
            <a:ext cx="3430143" cy="184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61048"/>
            <a:ext cx="2544282" cy="1908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08720"/>
            <a:ext cx="577215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4972054"/>
            <a:ext cx="182420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764704"/>
            <a:ext cx="41764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Светофор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Сегодня на уроке мне…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… загорелся красный свет (на уроке я ничего не понял, у меня ничего не получалось)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…загорелся желтый свет (я старался, у меня не все получалось)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… загорелся зеленый свет (я все понял у меня все получилось)</a:t>
            </a:r>
            <a:endParaRPr lang="ru-RU" sz="2400" dirty="0"/>
          </a:p>
        </p:txBody>
      </p:sp>
      <p:pic>
        <p:nvPicPr>
          <p:cNvPr id="4098" name="Picture 2" descr="https://img2.freepng.ru/20180623/oxs/kisspng-solar-traffic-light-bicycle-clip-art-qo-5b2e758c8f56b5.82745362152977140458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92896"/>
            <a:ext cx="3014041" cy="287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36096" y="76470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Рефлексия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254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149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Пользователь Windows</cp:lastModifiedBy>
  <cp:revision>29</cp:revision>
  <dcterms:created xsi:type="dcterms:W3CDTF">2018-03-04T15:02:59Z</dcterms:created>
  <dcterms:modified xsi:type="dcterms:W3CDTF">2022-04-01T19:11:02Z</dcterms:modified>
</cp:coreProperties>
</file>