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9" r:id="rId4"/>
    <p:sldId id="272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611DF03-161D-410A-8FAA-91BC689821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FFC43D9-612B-428F-850B-AD67FF1A1D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6F63AC0-526D-487E-A792-2BAAD15F6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F653232-27B1-44BC-B8F4-FE0BF3965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6B24617-C6A8-4562-90D6-AA45BB325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681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F029187-41DB-450E-AC20-DC6C29262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D0A82CD-D8C0-4B9B-8E29-04E7B03049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2435F60-F166-4DEE-810A-F511A7AF5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C9D350E-782B-41CA-BE05-91A2B10A6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CD7C47D-F2F8-4B3A-B7F2-66595B770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7861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B2DE3CE-3080-4833-8BC2-134D74EF66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DD522E8-BCB8-478D-A69C-79B8ADEC1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3A882C6-A223-4852-B3BB-C11BBDA1F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CC67EC0-8AC3-4F06-9EAC-440B51605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BD1B91F-10D9-463E-92F3-3EE78B9DE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7701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F5AD5B-31A1-4EAE-9272-1CB59DF8A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332B53-6F56-47CB-BAA7-0381644D2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6349EF4-AA63-41C7-BBD8-2426B26CC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B970C15-4148-4513-9D3A-EBAE8E53E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E534346-D7D2-4ED1-893C-0645303D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947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5C8B60-C4C1-4878-8C68-FDF33A89E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82F5AA9-4E6B-447A-B443-313893AA0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51A6F4B-1BD6-410C-8A96-EBDF734A3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C401A6-9C52-4CC6-A84B-1767B2E38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D9DBC10-68A8-4007-BD09-A3C5A97B7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2479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C5F43C3-1E0C-4456-BEBA-C99730FE6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1048FAE-E2F0-4DD4-8902-B2A95A6DA5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66F135B-A401-41D4-9BF4-C179D91FD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9386DC5-1AD3-43BC-8421-32E73F8C4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217C836-0803-4961-B1CC-D2F4E96E1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82AE99EA-77F8-47A2-974E-986C6E26F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4239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3837D9-3D54-464E-B78B-0ADFA10E8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952505A-976F-429F-8487-B86F05728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C93A96B-56BD-48AD-A936-ACD29212DD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2068D6D-A97D-4EE0-9C11-80E539FA7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CFC75EF7-3830-40B4-A60A-232F758AED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A683F4BA-20E9-4F0F-B4AE-7857129DC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28625C4-525A-4BDA-8A47-DD301AB63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759DC2E-DB1A-49EB-B966-49999F7B4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477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5F6321C-C03A-41F8-AFBB-1F0123D07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69860CCC-0C00-45AD-8272-5350B77C9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A7082DD-DCFE-41F1-BB9F-BB7A395CE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7075056-68D0-4244-9117-4125B45F4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667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794AB59F-8BBE-4EFC-821C-0B188A8DC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B5C86B9-3270-4BC2-B0F7-8253FFCD7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C5B2393-CFCB-42DB-BB24-BDB4D1697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6827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BCDC958-B4E4-47F4-92B0-C7D93EC88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86E9BFF-994D-4359-987D-DFD009D0B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CC90739-E9FB-4FEE-87B4-BBDB0F6DE0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48CFB46-E84C-49C2-9DB2-24B89F368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F508B5F-6885-4DCF-B7F7-0C4132A29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7453714-D519-4B99-B79C-8022C6C1D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651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9B3AE4-3978-441E-8B5E-8B6AAF562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68C4284B-41BA-45CA-9DE7-8387FA628E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5D92252-1AB1-4981-85D2-DF361A123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A00BC57-F6CF-422D-BEDB-E66E41CB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CFD4BC4-5323-4E9E-BA8D-A2C5550B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CFE7D2F-CDE0-452A-A6B0-49CB4C830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7015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3E3390-81FA-414C-AC29-F2E9B16E4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A870637-9DBB-471E-B6A5-1CA7B553C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BED513F-B5DD-4E41-9379-4DDE3C5E5E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648F4-B0E7-456A-ACC3-F34FCF38C52A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6C484EE-588C-4CC7-B935-FDBE3B048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4DEA183-C94A-4FDF-9212-9AF5435B6D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B3A0-175C-4A2F-9459-5BFC0A936D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685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="" xmlns:a16="http://schemas.microsoft.com/office/drawing/2014/main" id="{4BBA691D-CE93-43CC-A210-139F71BA639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7797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4F1B14B-31FA-4B6E-992B-704B378C27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909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6728" y="0"/>
            <a:ext cx="9398544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9735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8">
            <a:extLst>
              <a:ext uri="{FF2B5EF4-FFF2-40B4-BE49-F238E27FC236}">
                <a16:creationId xmlns="" xmlns:a16="http://schemas.microsoft.com/office/drawing/2014/main" id="{8DF2536F-39D9-4820-950F-EB8FC311967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5045">
            <a:off x="8400932" y="3762082"/>
            <a:ext cx="1373872" cy="15764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news_file_5339_619f5c7cab07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9314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="" xmlns:a16="http://schemas.microsoft.com/office/drawing/2014/main" id="{4D4D6FB3-C60B-470A-B8B5-A74D4586A2E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80883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0</Words>
  <Application>Microsoft Office PowerPoint</Application>
  <PresentationFormat>Произвольный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Preinstall</cp:lastModifiedBy>
  <cp:revision>18</cp:revision>
  <dcterms:created xsi:type="dcterms:W3CDTF">2022-02-13T15:47:25Z</dcterms:created>
  <dcterms:modified xsi:type="dcterms:W3CDTF">2022-03-10T10:57:02Z</dcterms:modified>
</cp:coreProperties>
</file>