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ink/ink1.xml" ContentType="application/inkml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75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879886-BB09-48A3-AD78-B074197540BE}" v="59" dt="2022-03-15T20:50:28.9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4" d="100"/>
          <a:sy n="84" d="100"/>
        </p:scale>
        <p:origin x="-78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on Knight" userId="2a9fe5b038cbdcd9" providerId="Windows Live" clId="Web-{24879886-BB09-48A3-AD78-B074197540BE}"/>
    <pc:docChg chg="addSld modSld addMainMaster delMainMaster">
      <pc:chgData name="Moon Knight" userId="2a9fe5b038cbdcd9" providerId="Windows Live" clId="Web-{24879886-BB09-48A3-AD78-B074197540BE}" dt="2022-03-15T20:50:28.918" v="67" actId="20577"/>
      <pc:docMkLst>
        <pc:docMk/>
      </pc:docMkLst>
      <pc:sldChg chg="addSp delSp modSp mod setBg modClrScheme chgLayout">
        <pc:chgData name="Moon Knight" userId="2a9fe5b038cbdcd9" providerId="Windows Live" clId="Web-{24879886-BB09-48A3-AD78-B074197540BE}" dt="2022-03-15T20:44:07.644" v="35" actId="20577"/>
        <pc:sldMkLst>
          <pc:docMk/>
          <pc:sldMk cId="1351651579" sldId="256"/>
        </pc:sldMkLst>
        <pc:spChg chg="del mod">
          <ac:chgData name="Moon Knight" userId="2a9fe5b038cbdcd9" providerId="Windows Live" clId="Web-{24879886-BB09-48A3-AD78-B074197540BE}" dt="2022-03-15T20:42:31.485" v="8"/>
          <ac:spMkLst>
            <pc:docMk/>
            <pc:sldMk cId="1351651579" sldId="256"/>
            <ac:spMk id="2" creationId="{00000000-0000-0000-0000-000000000000}"/>
          </ac:spMkLst>
        </pc:spChg>
        <pc:spChg chg="mod">
          <ac:chgData name="Moon Knight" userId="2a9fe5b038cbdcd9" providerId="Windows Live" clId="Web-{24879886-BB09-48A3-AD78-B074197540BE}" dt="2022-03-15T20:39:28.496" v="2"/>
          <ac:spMkLst>
            <pc:docMk/>
            <pc:sldMk cId="1351651579" sldId="256"/>
            <ac:spMk id="3" creationId="{00000000-0000-0000-0000-000000000000}"/>
          </ac:spMkLst>
        </pc:spChg>
        <pc:spChg chg="add mod">
          <ac:chgData name="Moon Knight" userId="2a9fe5b038cbdcd9" providerId="Windows Live" clId="Web-{24879886-BB09-48A3-AD78-B074197540BE}" dt="2022-03-15T20:44:07.644" v="35" actId="20577"/>
          <ac:spMkLst>
            <pc:docMk/>
            <pc:sldMk cId="1351651579" sldId="256"/>
            <ac:spMk id="6" creationId="{64837BCF-C904-4975-9C3A-442301DA7767}"/>
          </ac:spMkLst>
        </pc:spChg>
        <pc:spChg chg="add">
          <ac:chgData name="Moon Knight" userId="2a9fe5b038cbdcd9" providerId="Windows Live" clId="Web-{24879886-BB09-48A3-AD78-B074197540BE}" dt="2022-03-15T20:39:28.496" v="2"/>
          <ac:spMkLst>
            <pc:docMk/>
            <pc:sldMk cId="1351651579" sldId="256"/>
            <ac:spMk id="8" creationId="{07CD24CB-ADB7-42D5-B7CA-D6B8E1847F51}"/>
          </ac:spMkLst>
        </pc:spChg>
        <pc:spChg chg="add del">
          <ac:chgData name="Moon Knight" userId="2a9fe5b038cbdcd9" providerId="Windows Live" clId="Web-{24879886-BB09-48A3-AD78-B074197540BE}" dt="2022-03-15T20:39:28.449" v="1"/>
          <ac:spMkLst>
            <pc:docMk/>
            <pc:sldMk cId="1351651579" sldId="256"/>
            <ac:spMk id="9" creationId="{79C60ED7-11F7-478C-AC8E-0865FABDACBF}"/>
          </ac:spMkLst>
        </pc:spChg>
        <pc:spChg chg="add">
          <ac:chgData name="Moon Knight" userId="2a9fe5b038cbdcd9" providerId="Windows Live" clId="Web-{24879886-BB09-48A3-AD78-B074197540BE}" dt="2022-03-15T20:39:28.496" v="2"/>
          <ac:spMkLst>
            <pc:docMk/>
            <pc:sldMk cId="1351651579" sldId="256"/>
            <ac:spMk id="10" creationId="{F49168E3-50B5-4B32-B3BA-B533522787E5}"/>
          </ac:spMkLst>
        </pc:spChg>
        <pc:spChg chg="add del">
          <ac:chgData name="Moon Knight" userId="2a9fe5b038cbdcd9" providerId="Windows Live" clId="Web-{24879886-BB09-48A3-AD78-B074197540BE}" dt="2022-03-15T20:39:28.449" v="1"/>
          <ac:spMkLst>
            <pc:docMk/>
            <pc:sldMk cId="1351651579" sldId="256"/>
            <ac:spMk id="11" creationId="{D472C551-D440-40DF-9260-BDB9AC40960A}"/>
          </ac:spMkLst>
        </pc:spChg>
        <pc:spChg chg="add">
          <ac:chgData name="Moon Knight" userId="2a9fe5b038cbdcd9" providerId="Windows Live" clId="Web-{24879886-BB09-48A3-AD78-B074197540BE}" dt="2022-03-15T20:39:28.496" v="2"/>
          <ac:spMkLst>
            <pc:docMk/>
            <pc:sldMk cId="1351651579" sldId="256"/>
            <ac:spMk id="12" creationId="{C0A61ECB-521C-4BFC-9F12-1BA566BC2434}"/>
          </ac:spMkLst>
        </pc:spChg>
        <pc:spChg chg="add del">
          <ac:chgData name="Moon Knight" userId="2a9fe5b038cbdcd9" providerId="Windows Live" clId="Web-{24879886-BB09-48A3-AD78-B074197540BE}" dt="2022-03-15T20:39:28.449" v="1"/>
          <ac:spMkLst>
            <pc:docMk/>
            <pc:sldMk cId="1351651579" sldId="256"/>
            <ac:spMk id="15" creationId="{508BEF50-7B1E-49A4-BC19-5F4F1D755E64}"/>
          </ac:spMkLst>
        </pc:spChg>
        <pc:spChg chg="add del">
          <ac:chgData name="Moon Knight" userId="2a9fe5b038cbdcd9" providerId="Windows Live" clId="Web-{24879886-BB09-48A3-AD78-B074197540BE}" dt="2022-03-15T20:39:28.449" v="1"/>
          <ac:spMkLst>
            <pc:docMk/>
            <pc:sldMk cId="1351651579" sldId="256"/>
            <ac:spMk id="17" creationId="{3FBAD350-5664-4811-A208-657FB882D350}"/>
          </ac:spMkLst>
        </pc:spChg>
        <pc:spChg chg="add del">
          <ac:chgData name="Moon Knight" userId="2a9fe5b038cbdcd9" providerId="Windows Live" clId="Web-{24879886-BB09-48A3-AD78-B074197540BE}" dt="2022-03-15T20:39:28.449" v="1"/>
          <ac:spMkLst>
            <pc:docMk/>
            <pc:sldMk cId="1351651579" sldId="256"/>
            <ac:spMk id="19" creationId="{C39ADB8F-D187-49D7-BDCF-C1B6DC727068}"/>
          </ac:spMkLst>
        </pc:spChg>
        <pc:picChg chg="add del">
          <ac:chgData name="Moon Knight" userId="2a9fe5b038cbdcd9" providerId="Windows Live" clId="Web-{24879886-BB09-48A3-AD78-B074197540BE}" dt="2022-03-15T20:39:28.449" v="1"/>
          <ac:picMkLst>
            <pc:docMk/>
            <pc:sldMk cId="1351651579" sldId="256"/>
            <ac:picMk id="4" creationId="{811DCF44-27A5-76A3-FB05-1A7AC83035CD}"/>
          </ac:picMkLst>
        </pc:picChg>
        <pc:cxnChg chg="add del">
          <ac:chgData name="Moon Knight" userId="2a9fe5b038cbdcd9" providerId="Windows Live" clId="Web-{24879886-BB09-48A3-AD78-B074197540BE}" dt="2022-03-15T20:39:28.449" v="1"/>
          <ac:cxnSpMkLst>
            <pc:docMk/>
            <pc:sldMk cId="1351651579" sldId="256"/>
            <ac:cxnSpMk id="13" creationId="{56020367-4FD5-4596-8E10-C5F095CD8DBF}"/>
          </ac:cxnSpMkLst>
        </pc:cxnChg>
      </pc:sldChg>
      <pc:sldChg chg="addSp delSp modSp new mod setBg">
        <pc:chgData name="Moon Knight" userId="2a9fe5b038cbdcd9" providerId="Windows Live" clId="Web-{24879886-BB09-48A3-AD78-B074197540BE}" dt="2022-03-15T20:50:28.918" v="67" actId="20577"/>
        <pc:sldMkLst>
          <pc:docMk/>
          <pc:sldMk cId="1244717565" sldId="257"/>
        </pc:sldMkLst>
        <pc:spChg chg="del mod">
          <ac:chgData name="Moon Knight" userId="2a9fe5b038cbdcd9" providerId="Windows Live" clId="Web-{24879886-BB09-48A3-AD78-B074197540BE}" dt="2022-03-15T20:46:23.475" v="44"/>
          <ac:spMkLst>
            <pc:docMk/>
            <pc:sldMk cId="1244717565" sldId="257"/>
            <ac:spMk id="2" creationId="{CA806C70-7CB1-4145-A285-D9366D89A15F}"/>
          </ac:spMkLst>
        </pc:spChg>
        <pc:spChg chg="mod">
          <ac:chgData name="Moon Knight" userId="2a9fe5b038cbdcd9" providerId="Windows Live" clId="Web-{24879886-BB09-48A3-AD78-B074197540BE}" dt="2022-03-15T20:50:28.918" v="67" actId="20577"/>
          <ac:spMkLst>
            <pc:docMk/>
            <pc:sldMk cId="1244717565" sldId="257"/>
            <ac:spMk id="3" creationId="{41FF3C20-771B-4A7C-849E-70365BA948E0}"/>
          </ac:spMkLst>
        </pc:spChg>
        <pc:spChg chg="add del">
          <ac:chgData name="Moon Knight" userId="2a9fe5b038cbdcd9" providerId="Windows Live" clId="Web-{24879886-BB09-48A3-AD78-B074197540BE}" dt="2022-03-15T20:45:01.239" v="38"/>
          <ac:spMkLst>
            <pc:docMk/>
            <pc:sldMk cId="1244717565" sldId="257"/>
            <ac:spMk id="8" creationId="{00A0D747-F38B-4A99-9985-62CE8C24765F}"/>
          </ac:spMkLst>
        </pc:spChg>
        <pc:spChg chg="add del">
          <ac:chgData name="Moon Knight" userId="2a9fe5b038cbdcd9" providerId="Windows Live" clId="Web-{24879886-BB09-48A3-AD78-B074197540BE}" dt="2022-03-15T20:45:01.239" v="38"/>
          <ac:spMkLst>
            <pc:docMk/>
            <pc:sldMk cId="1244717565" sldId="257"/>
            <ac:spMk id="10" creationId="{3D1BF32B-6CA3-4695-8A0C-1AC789B58D94}"/>
          </ac:spMkLst>
        </pc:spChg>
        <pc:spChg chg="add">
          <ac:chgData name="Moon Knight" userId="2a9fe5b038cbdcd9" providerId="Windows Live" clId="Web-{24879886-BB09-48A3-AD78-B074197540BE}" dt="2022-03-15T20:45:01.317" v="39"/>
          <ac:spMkLst>
            <pc:docMk/>
            <pc:sldMk cId="1244717565" sldId="257"/>
            <ac:spMk id="12" creationId="{D819EC06-95FA-4182-A069-1FA626C7A0F2}"/>
          </ac:spMkLst>
        </pc:spChg>
        <pc:spChg chg="add">
          <ac:chgData name="Moon Knight" userId="2a9fe5b038cbdcd9" providerId="Windows Live" clId="Web-{24879886-BB09-48A3-AD78-B074197540BE}" dt="2022-03-15T20:45:01.317" v="39"/>
          <ac:spMkLst>
            <pc:docMk/>
            <pc:sldMk cId="1244717565" sldId="257"/>
            <ac:spMk id="13" creationId="{18EB1A4A-D79A-42CF-8F0E-83C097672B01}"/>
          </ac:spMkLst>
        </pc:spChg>
      </pc:sldChg>
      <pc:sldChg chg="new">
        <pc:chgData name="Moon Knight" userId="2a9fe5b038cbdcd9" providerId="Windows Live" clId="Web-{24879886-BB09-48A3-AD78-B074197540BE}" dt="2022-03-15T20:48:12.743" v="65"/>
        <pc:sldMkLst>
          <pc:docMk/>
          <pc:sldMk cId="1861976426" sldId="258"/>
        </pc:sldMkLst>
      </pc:sldChg>
      <pc:sldMasterChg chg="add del addSldLayout delSldLayout">
        <pc:chgData name="Moon Knight" userId="2a9fe5b038cbdcd9" providerId="Windows Live" clId="Web-{24879886-BB09-48A3-AD78-B074197540BE}" dt="2022-03-15T20:39:28.496" v="2"/>
        <pc:sldMasterMkLst>
          <pc:docMk/>
          <pc:sldMasterMk cId="3154979492" sldId="2147483648"/>
        </pc:sldMasterMkLst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161079921" sldId="2147483649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2703711724" sldId="2147483650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4076369896" sldId="2147483651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2625762208" sldId="2147483652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188002762" sldId="2147483653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2295335545" sldId="2147483654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1988754143" sldId="2147483655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3665695281" sldId="2147483656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2134169247" sldId="2147483657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2065727480" sldId="2147483658"/>
          </pc:sldLayoutMkLst>
        </pc:sldLayoutChg>
        <pc:sldLayoutChg chg="add del">
          <pc:chgData name="Moon Knight" userId="2a9fe5b038cbdcd9" providerId="Windows Live" clId="Web-{24879886-BB09-48A3-AD78-B074197540BE}" dt="2022-03-15T20:39:28.496" v="2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addSldLayout">
        <pc:chgData name="Moon Knight" userId="2a9fe5b038cbdcd9" providerId="Windows Live" clId="Web-{24879886-BB09-48A3-AD78-B074197540BE}" dt="2022-03-15T20:39:28.496" v="2"/>
        <pc:sldMasterMkLst>
          <pc:docMk/>
          <pc:sldMasterMk cId="1720986333" sldId="2147483673"/>
        </pc:sldMasterMkLst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610283384" sldId="2147483662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1928455766" sldId="2147483663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4051215211" sldId="2147483664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3140547960" sldId="2147483665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362681959" sldId="2147483666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1318310565" sldId="2147483667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1437776919" sldId="2147483668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755340150" sldId="2147483669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3680831028" sldId="2147483670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2860667941" sldId="2147483671"/>
          </pc:sldLayoutMkLst>
        </pc:sldLayoutChg>
        <pc:sldLayoutChg chg="add">
          <pc:chgData name="Moon Knight" userId="2a9fe5b038cbdcd9" providerId="Windows Live" clId="Web-{24879886-BB09-48A3-AD78-B074197540BE}" dt="2022-03-15T20:39:28.496" v="2"/>
          <pc:sldLayoutMkLst>
            <pc:docMk/>
            <pc:sldMasterMk cId="1720986333" sldId="2147483673"/>
            <pc:sldLayoutMk cId="1827111821" sldId="2147483672"/>
          </pc:sldLayoutMkLst>
        </pc:sldLayoutChg>
      </pc:sldMasterChg>
      <pc:sldMasterChg chg="add del addSldLayout delSldLayout">
        <pc:chgData name="Moon Knight" userId="2a9fe5b038cbdcd9" providerId="Windows Live" clId="Web-{24879886-BB09-48A3-AD78-B074197540BE}" dt="2022-03-15T20:39:28.449" v="1"/>
        <pc:sldMasterMkLst>
          <pc:docMk/>
          <pc:sldMasterMk cId="2352877403" sldId="2147483738"/>
        </pc:sldMasterMkLst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999526216" sldId="2147483727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2411254656" sldId="2147483728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817740645" sldId="2147483729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2964573034" sldId="2147483730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2669071698" sldId="2147483731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2514502091" sldId="2147483732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3682660902" sldId="2147483733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2522145699" sldId="2147483734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1877267107" sldId="2147483735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2799308139" sldId="2147483736"/>
          </pc:sldLayoutMkLst>
        </pc:sldLayoutChg>
        <pc:sldLayoutChg chg="add del">
          <pc:chgData name="Moon Knight" userId="2a9fe5b038cbdcd9" providerId="Windows Live" clId="Web-{24879886-BB09-48A3-AD78-B074197540BE}" dt="2022-03-15T20:39:28.449" v="1"/>
          <pc:sldLayoutMkLst>
            <pc:docMk/>
            <pc:sldMasterMk cId="2352877403" sldId="2147483738"/>
            <pc:sldLayoutMk cId="407243816" sldId="2147483737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1T21:29:10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EEE56D6-F195-48D7-978E-7EE16D430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6946" y="1104900"/>
            <a:ext cx="8376514" cy="3120504"/>
          </a:xfrm>
        </p:spPr>
        <p:txBody>
          <a:bodyPr anchor="b">
            <a:normAutofit/>
          </a:bodyPr>
          <a:lstStyle>
            <a:lvl1pPr algn="ctr">
              <a:lnSpc>
                <a:spcPct val="11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0A72F42-5C88-4F7D-803B-C371B570D7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8039" y="4442385"/>
            <a:ext cx="6074328" cy="98402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i="0" spc="16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A0384F3-2D6A-49F6-8F79-F3955E904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259A-1FE3-4FF9-8A07-BDD8177164ED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5363F32-CD31-4801-BAE4-09EEB1262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FD5D34C-49ED-4ADB-8693-73B790764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028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F0171A2-02C1-4543-8B6B-FCF7E6971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50879" y="1825625"/>
            <a:ext cx="9810604" cy="451669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F95027C-A386-44E4-AFE1-33AFFDA3A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3C8F-D4A7-4EAD-92AD-82C91CB8BB85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B1BF710-0558-4457-825D-48713CAED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7A7F93D-5DC3-4C36-AEB0-79CDB15C3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7CFC0C8-11FE-4003-B2D6-B7B8E2790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86066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CEB41C5-3638-439D-BA61-4DAA142226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464025"/>
            <a:ext cx="2161540" cy="580029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99B91A0-A376-483C-926E-189F376E5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464023"/>
            <a:ext cx="7886700" cy="58002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A14134E-B7D5-4664-BB2E-6A98ED630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11D41-E33C-4BC7-8272-37E8417FD097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2A54E2A-B1CE-4F2E-9D9A-D47E514D5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EE7C304-46A8-4179-87A2-B8CC10B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0831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A7B333-9E16-4502-96B5-3F586B7E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ED0795-5EC7-4FF8-9FC7-22AFA3C55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6A2DA5B-9862-4A23-8FEC-5C1ABC2E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06456" y="5074920"/>
            <a:ext cx="2647667" cy="365125"/>
          </a:xfrm>
        </p:spPr>
        <p:txBody>
          <a:bodyPr/>
          <a:lstStyle/>
          <a:p>
            <a:fld id="{5D340FED-6E95-4177-A7EF-CD303B9E611D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63D9A4B-0DA7-46BB-9DCE-3F26075C4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451592" y="1408176"/>
            <a:ext cx="27704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E6A7C47-81AC-431C-A7C3-2BC71AD14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8016" y="3136392"/>
            <a:ext cx="545911" cy="580029"/>
          </a:xfrm>
        </p:spPr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8455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BD2E47-4DC7-46C4-9407-FA4CF7E0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1709738"/>
            <a:ext cx="9087774" cy="343852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BF7B502-122E-4177-A408-FC436A254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2513" y="5148262"/>
            <a:ext cx="8844522" cy="113823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8229696-2AEF-4765-B33E-7DA328E46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2CB-39AD-45A9-800F-54DAB53D6021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729B2E4-2F1C-4FEE-AAB2-4FCC3EEFD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427D4B8-E107-480A-AA17-261CA49BB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121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B8BAE8-3305-4F08-BECB-56AD7FD4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77021AC-6D8D-4D24-8B01-8AE8F41B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0878" y="1825624"/>
            <a:ext cx="4473622" cy="4460875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02920">
              <a:defRPr/>
            </a:lvl3pPr>
            <a:lvl4pPr marL="548640" indent="0">
              <a:buFontTx/>
              <a:buNone/>
              <a:defRPr/>
            </a:lvl4pPr>
            <a:lvl5pPr marL="73152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8E7F49C-3DB3-40B7-89B3-E3BC32FC1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44540" y="1825624"/>
            <a:ext cx="5016943" cy="4460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1E33D58-BDF5-4F1F-806B-0491CB362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F93D-55AB-4606-B9D7-742F1FC51983}" type="datetime4">
              <a:rPr lang="en-US" smtClean="0"/>
              <a:pPr/>
              <a:t>April 1,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48BCBFD-1FE1-441A-B3AF-C3E7E7B8D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70CE272-E6FB-455B-BACB-2471D66D9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0547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E73A4FB-9EF5-4D6C-A275-2DE1077A2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1563" y="1835219"/>
            <a:ext cx="445293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DC9972A-4D34-4A9F-84EB-8D64A703B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1562" y="2717801"/>
            <a:ext cx="4452938" cy="3559452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CDBBDDE3-C8D7-4600-8259-24E1F8118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44540" y="1835219"/>
            <a:ext cx="5016943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4649FFF-44C7-4256-AFE1-C5457C7AB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44540" y="2717800"/>
            <a:ext cx="5016943" cy="3559453"/>
          </a:xfrm>
        </p:spPr>
        <p:txBody>
          <a:bodyPr/>
          <a:lstStyle>
            <a:lvl2pPr marL="457200" indent="0"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BEC6ACF-080E-4B7C-B0C0-77E90C16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841D-FB5C-47AB-B2FF-32E855C1EA71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9A68C0B-BC90-4ADA-B6E6-2B30BFF9E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13BCE559-C82B-4E27-965B-4AC3C66FC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3752B99E-38EC-4745-889B-124D34759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362681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3DE7304-D393-47F0-ACCC-1F72EFCCE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37E9-D174-424D-BEE8-AFC4CA5F9F97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68451FF-032D-4787-BA4B-5EB41549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9B7511D-7256-4A08-BF62-3B3F821A6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03FCDA27-1C47-4EA1-A160-EC91FD88B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827111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96DE8ADA-7BF8-433A-8770-61C690F37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A44C0-F7AC-49C2-8289-1E7A86D9FB50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16357B86-EC22-49C6-BBC6-639D57D1A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D63764B-CF91-4C81-B4C3-5B5E5A973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8310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8E4801-B0C7-4458-B413-24D6E68F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633" y="457200"/>
            <a:ext cx="4170355" cy="19175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2FA0C76-733A-488A-89FB-7D04FD64B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1637" y="457200"/>
            <a:ext cx="5562601" cy="5943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D45B9DE-016A-4B31-BB52-99C76E28B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3633" y="2374708"/>
            <a:ext cx="4170355" cy="40260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2ED6CC3-66DD-4D9A-A9C7-F588BA88C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B84BC-6E78-40D1-8831-40AB1F596614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1359FC8-04EF-4F7D-8E43-4EE0E95DA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E71C964-4227-4DEE-87A1-026162DD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7776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FF0EB4E-D4BB-4C86-A820-63474E5A4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038" y="457199"/>
            <a:ext cx="3913241" cy="1928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54FA99A1-8FAF-415D-A399-1B2C2A0F2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57752" y="457200"/>
            <a:ext cx="6110288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4A15BEE-9915-4637-85A2-2AF2872C7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2038" y="2386013"/>
            <a:ext cx="3913241" cy="40147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A73427C-3B67-4ED4-925D-04B9C09AA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080F-3961-4D42-BEDE-84A1FED032F1}" type="datetime4">
              <a:rPr lang="en-US" smtClean="0"/>
              <a:pPr/>
              <a:t>April 1,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EB5DAFD-22DE-4E9E-9C72-B16C1F273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0E8EE99-49CC-4A30-8ADA-39EFD8DAA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534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ustomXml" Target="../ink/ink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in a dark room&#10;&#10;Description automatically generated">
            <a:extLst>
              <a:ext uri="{FF2B5EF4-FFF2-40B4-BE49-F238E27FC236}">
                <a16:creationId xmlns="" xmlns:a16="http://schemas.microsoft.com/office/drawing/2014/main" id="{DEB2E8C4-C3E7-4048-A43D-9859510CFA9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5744" y="0"/>
            <a:ext cx="1286256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9AFBD2E1-C16B-4996-869C-DD03823A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844DB6A-ED8E-4755-BC7A-B7AA6524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0879" y="1825624"/>
            <a:ext cx="9810604" cy="4428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FF5CE27-B558-4B88-ACE3-B70423127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09243" y="5071825"/>
            <a:ext cx="2647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A33960BD-7AC1-4217-9611-AAA56D3EE38F}" type="datetime4">
              <a:rPr lang="en-US" smtClean="0"/>
              <a:pPr/>
              <a:t>April 1, 2022</a:t>
            </a:fld>
            <a:endParaRPr lang="en-US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ACE5D61-F203-4F00-9CF1-AB0AE4937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47827" y="1407402"/>
            <a:ext cx="27704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9FF38BD-5F38-4F6E-B5DD-EB1AF0600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0121" y="3138985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9D4AEF59-F28E-467C-9EA3-92D1CFAD475A}" type="slidenum">
              <a:rPr lang="en-US" smtClean="0"/>
              <a:pPr/>
              <a:t>‹#›</a:t>
            </a:fld>
            <a:endParaRPr lang="en-US">
              <a:latin typeface="+mn-lt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14">
            <p14:nvContentPartPr>
              <p14:cNvPr id="18" name="Ink 17">
                <a:extLst>
                  <a:ext uri="{FF2B5EF4-FFF2-40B4-BE49-F238E27FC236}">
                    <a16:creationId xmlns="" xmlns:a16="http://schemas.microsoft.com/office/drawing/2014/main" id="{24D29CCB-7956-4E3E-8880-304085F04BF4}"/>
                  </a:ext>
                </a:extLst>
              </p14:cNvPr>
              <p14:cNvContentPartPr/>
              <p14:nvPr/>
            </p14:nvContentPartPr>
            <p14:xfrm>
              <a:off x="12490710" y="6342652"/>
              <a:ext cx="360" cy="36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p14="http://schemas.microsoft.com/office/powerpoint/2010/main" xmlns="" xmlns:a16="http://schemas.microsoft.com/office/drawing/2014/main" id="{24D29CCB-7956-4E3E-8880-304085F04BF4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12481710" y="6333652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xmlns="" val="1720986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2" r:id="rId6"/>
    <p:sldLayoutId id="2147483667" r:id="rId7"/>
    <p:sldLayoutId id="2147483668" r:id="rId8"/>
    <p:sldLayoutId id="2147483669" r:id="rId9"/>
    <p:sldLayoutId id="2147483671" r:id="rId10"/>
    <p:sldLayoutId id="2147483670" r:id="rId11"/>
  </p:sldLayoutIdLst>
  <p:hf sldNum="0"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800" kern="1200" cap="all" spc="600" baseline="0">
          <a:solidFill>
            <a:schemeClr val="tx1">
              <a:lumMod val="85000"/>
              <a:lumOff val="15000"/>
            </a:schemeClr>
          </a:solidFill>
          <a:latin typeface="+mj-lt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1pPr>
      <a:lvl2pPr marL="27432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8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2pPr>
      <a:lvl3pPr marL="605790" indent="-28575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3pPr>
      <a:lvl4pPr marL="630936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4pPr>
      <a:lvl5pPr marL="82296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38jZ2d9cg4&amp;t=236s" TargetMode="External"/><Relationship Id="rId2" Type="http://schemas.openxmlformats.org/officeDocument/2006/relationships/hyperlink" Target="https://www.youtube.com/channel/UC3McFlZSuV4LdzRuJdDvkQQ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07CD24CB-ADB7-42D5-B7CA-D6B8E1847F5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5118" y="1783392"/>
            <a:ext cx="8905009" cy="4783663"/>
          </a:xfrm>
        </p:spPr>
        <p:txBody>
          <a:bodyPr>
            <a:normAutofit lnSpcReduction="10000"/>
          </a:bodyPr>
          <a:lstStyle/>
          <a:p>
            <a:r>
              <a:rPr lang="ru-RU" b="1" i="1" dirty="0"/>
              <a:t>Итоговый индивидуальный проект</a:t>
            </a:r>
            <a:endParaRPr lang="ru-RU" dirty="0"/>
          </a:p>
          <a:p>
            <a:r>
              <a:rPr lang="ru-RU" b="1" i="1" dirty="0"/>
              <a:t>на тему:</a:t>
            </a:r>
            <a:endParaRPr lang="ru-RU" dirty="0"/>
          </a:p>
          <a:p>
            <a:r>
              <a:rPr lang="ru-RU" b="1" i="1" dirty="0"/>
              <a:t>«Трудности локализации»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Выполнил</a:t>
            </a:r>
            <a:endParaRPr lang="ru-RU" dirty="0"/>
          </a:p>
          <a:p>
            <a:r>
              <a:rPr lang="ru-RU" dirty="0" smtClean="0"/>
              <a:t>Ученик 11 «А» класса</a:t>
            </a:r>
            <a:endParaRPr lang="ru-RU" dirty="0"/>
          </a:p>
          <a:p>
            <a:r>
              <a:rPr lang="ru-RU" dirty="0" smtClean="0"/>
              <a:t>Мальков Тимофей</a:t>
            </a:r>
            <a:endParaRPr lang="ru-RU" dirty="0"/>
          </a:p>
          <a:p>
            <a:endParaRPr lang="ru-RU" dirty="0"/>
          </a:p>
          <a:p>
            <a:r>
              <a:rPr lang="ru-RU" dirty="0"/>
              <a:t>Руководитель</a:t>
            </a:r>
            <a:r>
              <a:rPr lang="ru-RU" dirty="0" smtClean="0"/>
              <a:t>:</a:t>
            </a:r>
          </a:p>
          <a:p>
            <a:r>
              <a:rPr lang="ru-RU" dirty="0" smtClean="0"/>
              <a:t>Игнатьева Ольга Александровна</a:t>
            </a:r>
            <a:endParaRPr lang="ru-RU" dirty="0"/>
          </a:p>
          <a:p>
            <a:r>
              <a:rPr lang="ru-RU" dirty="0"/>
              <a:t>Ф.И.О. руководителя</a:t>
            </a:r>
          </a:p>
          <a:p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F49168E3-50B5-4B32-B3BA-B533522787E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5610"/>
            <a:ext cx="12192000" cy="1371600"/>
          </a:xfrm>
          <a:custGeom>
            <a:avLst/>
            <a:gdLst>
              <a:gd name="connsiteX0" fmla="*/ 0 w 12192000"/>
              <a:gd name="connsiteY0" fmla="*/ 0 h 1008346"/>
              <a:gd name="connsiteX1" fmla="*/ 12187583 w 12192000"/>
              <a:gd name="connsiteY1" fmla="*/ 0 h 1008346"/>
              <a:gd name="connsiteX2" fmla="*/ 12192000 w 12192000"/>
              <a:gd name="connsiteY2" fmla="*/ 65613 h 1008346"/>
              <a:gd name="connsiteX3" fmla="*/ 12192000 w 12192000"/>
              <a:gd name="connsiteY3" fmla="*/ 84629 h 1008346"/>
              <a:gd name="connsiteX4" fmla="*/ 12176433 w 12192000"/>
              <a:gd name="connsiteY4" fmla="*/ 86996 h 1008346"/>
              <a:gd name="connsiteX5" fmla="*/ 11966438 w 12192000"/>
              <a:gd name="connsiteY5" fmla="*/ 112672 h 1008346"/>
              <a:gd name="connsiteX6" fmla="*/ 11916918 w 12192000"/>
              <a:gd name="connsiteY6" fmla="*/ 131001 h 1008346"/>
              <a:gd name="connsiteX7" fmla="*/ 11785675 w 12192000"/>
              <a:gd name="connsiteY7" fmla="*/ 200504 h 1008346"/>
              <a:gd name="connsiteX8" fmla="*/ 11710307 w 12192000"/>
              <a:gd name="connsiteY8" fmla="*/ 219266 h 1008346"/>
              <a:gd name="connsiteX9" fmla="*/ 11488515 w 12192000"/>
              <a:gd name="connsiteY9" fmla="*/ 272573 h 1008346"/>
              <a:gd name="connsiteX10" fmla="*/ 11419631 w 12192000"/>
              <a:gd name="connsiteY10" fmla="*/ 292041 h 1008346"/>
              <a:gd name="connsiteX11" fmla="*/ 11247844 w 12192000"/>
              <a:gd name="connsiteY11" fmla="*/ 350265 h 1008346"/>
              <a:gd name="connsiteX12" fmla="*/ 11126425 w 12192000"/>
              <a:gd name="connsiteY12" fmla="*/ 419544 h 1008346"/>
              <a:gd name="connsiteX13" fmla="*/ 11017611 w 12192000"/>
              <a:gd name="connsiteY13" fmla="*/ 445382 h 1008346"/>
              <a:gd name="connsiteX14" fmla="*/ 10964524 w 12192000"/>
              <a:gd name="connsiteY14" fmla="*/ 459636 h 1008346"/>
              <a:gd name="connsiteX15" fmla="*/ 10937482 w 12192000"/>
              <a:gd name="connsiteY15" fmla="*/ 479175 h 1008346"/>
              <a:gd name="connsiteX16" fmla="*/ 10920340 w 12192000"/>
              <a:gd name="connsiteY16" fmla="*/ 481765 h 1008346"/>
              <a:gd name="connsiteX17" fmla="*/ 10920133 w 12192000"/>
              <a:gd name="connsiteY17" fmla="*/ 482186 h 1008346"/>
              <a:gd name="connsiteX18" fmla="*/ 10815604 w 12192000"/>
              <a:gd name="connsiteY18" fmla="*/ 500583 h 1008346"/>
              <a:gd name="connsiteX19" fmla="*/ 10736979 w 12192000"/>
              <a:gd name="connsiteY19" fmla="*/ 537354 h 1008346"/>
              <a:gd name="connsiteX20" fmla="*/ 10697572 w 12192000"/>
              <a:gd name="connsiteY20" fmla="*/ 549656 h 1008346"/>
              <a:gd name="connsiteX21" fmla="*/ 10677680 w 12192000"/>
              <a:gd name="connsiteY21" fmla="*/ 558131 h 1008346"/>
              <a:gd name="connsiteX22" fmla="*/ 10677187 w 12192000"/>
              <a:gd name="connsiteY22" fmla="*/ 559888 h 1008346"/>
              <a:gd name="connsiteX23" fmla="*/ 10588288 w 12192000"/>
              <a:gd name="connsiteY23" fmla="*/ 566845 h 1008346"/>
              <a:gd name="connsiteX24" fmla="*/ 10533913 w 12192000"/>
              <a:gd name="connsiteY24" fmla="*/ 565526 h 1008346"/>
              <a:gd name="connsiteX25" fmla="*/ 10427096 w 12192000"/>
              <a:gd name="connsiteY25" fmla="*/ 571439 h 1008346"/>
              <a:gd name="connsiteX26" fmla="*/ 10283366 w 12192000"/>
              <a:gd name="connsiteY26" fmla="*/ 601076 h 1008346"/>
              <a:gd name="connsiteX27" fmla="*/ 10071988 w 12192000"/>
              <a:gd name="connsiteY27" fmla="*/ 612649 h 1008346"/>
              <a:gd name="connsiteX28" fmla="*/ 10019577 w 12192000"/>
              <a:gd name="connsiteY28" fmla="*/ 623784 h 1008346"/>
              <a:gd name="connsiteX29" fmla="*/ 9996598 w 12192000"/>
              <a:gd name="connsiteY29" fmla="*/ 629362 h 1008346"/>
              <a:gd name="connsiteX30" fmla="*/ 9994226 w 12192000"/>
              <a:gd name="connsiteY30" fmla="*/ 629693 h 1008346"/>
              <a:gd name="connsiteX31" fmla="*/ 9886928 w 12192000"/>
              <a:gd name="connsiteY31" fmla="*/ 637803 h 1008346"/>
              <a:gd name="connsiteX32" fmla="*/ 9757216 w 12192000"/>
              <a:gd name="connsiteY32" fmla="*/ 637903 h 1008346"/>
              <a:gd name="connsiteX33" fmla="*/ 9630666 w 12192000"/>
              <a:gd name="connsiteY33" fmla="*/ 634301 h 1008346"/>
              <a:gd name="connsiteX34" fmla="*/ 9552588 w 12192000"/>
              <a:gd name="connsiteY34" fmla="*/ 654919 h 1008346"/>
              <a:gd name="connsiteX35" fmla="*/ 9415821 w 12192000"/>
              <a:gd name="connsiteY35" fmla="*/ 653970 h 1008346"/>
              <a:gd name="connsiteX36" fmla="*/ 9163817 w 12192000"/>
              <a:gd name="connsiteY36" fmla="*/ 650641 h 1008346"/>
              <a:gd name="connsiteX37" fmla="*/ 9050386 w 12192000"/>
              <a:gd name="connsiteY37" fmla="*/ 653852 h 1008346"/>
              <a:gd name="connsiteX38" fmla="*/ 8929125 w 12192000"/>
              <a:gd name="connsiteY38" fmla="*/ 654038 h 1008346"/>
              <a:gd name="connsiteX39" fmla="*/ 8848784 w 12192000"/>
              <a:gd name="connsiteY39" fmla="*/ 653686 h 1008346"/>
              <a:gd name="connsiteX40" fmla="*/ 8846477 w 12192000"/>
              <a:gd name="connsiteY40" fmla="*/ 654426 h 1008346"/>
              <a:gd name="connsiteX41" fmla="*/ 8826356 w 12192000"/>
              <a:gd name="connsiteY41" fmla="*/ 654200 h 1008346"/>
              <a:gd name="connsiteX42" fmla="*/ 8788426 w 12192000"/>
              <a:gd name="connsiteY42" fmla="*/ 644734 h 1008346"/>
              <a:gd name="connsiteX43" fmla="*/ 8715784 w 12192000"/>
              <a:gd name="connsiteY43" fmla="*/ 655804 h 1008346"/>
              <a:gd name="connsiteX44" fmla="*/ 8652446 w 12192000"/>
              <a:gd name="connsiteY44" fmla="*/ 660966 h 1008346"/>
              <a:gd name="connsiteX45" fmla="*/ 8602565 w 12192000"/>
              <a:gd name="connsiteY45" fmla="*/ 669503 h 1008346"/>
              <a:gd name="connsiteX46" fmla="*/ 8593932 w 12192000"/>
              <a:gd name="connsiteY46" fmla="*/ 669427 h 1008346"/>
              <a:gd name="connsiteX47" fmla="*/ 8593705 w 12192000"/>
              <a:gd name="connsiteY47" fmla="*/ 669613 h 1008346"/>
              <a:gd name="connsiteX48" fmla="*/ 8584494 w 12192000"/>
              <a:gd name="connsiteY48" fmla="*/ 669906 h 1008346"/>
              <a:gd name="connsiteX49" fmla="*/ 8578197 w 12192000"/>
              <a:gd name="connsiteY49" fmla="*/ 669287 h 1008346"/>
              <a:gd name="connsiteX50" fmla="*/ 8506463 w 12192000"/>
              <a:gd name="connsiteY50" fmla="*/ 693584 h 1008346"/>
              <a:gd name="connsiteX51" fmla="*/ 8399267 w 12192000"/>
              <a:gd name="connsiteY51" fmla="*/ 713948 h 1008346"/>
              <a:gd name="connsiteX52" fmla="*/ 8291640 w 12192000"/>
              <a:gd name="connsiteY52" fmla="*/ 731915 h 1008346"/>
              <a:gd name="connsiteX53" fmla="*/ 8251948 w 12192000"/>
              <a:gd name="connsiteY53" fmla="*/ 737355 h 1008346"/>
              <a:gd name="connsiteX54" fmla="*/ 8184393 w 12192000"/>
              <a:gd name="connsiteY54" fmla="*/ 751751 h 1008346"/>
              <a:gd name="connsiteX55" fmla="*/ 8155434 w 12192000"/>
              <a:gd name="connsiteY55" fmla="*/ 761257 h 1008346"/>
              <a:gd name="connsiteX56" fmla="*/ 8153823 w 12192000"/>
              <a:gd name="connsiteY56" fmla="*/ 761173 h 1008346"/>
              <a:gd name="connsiteX57" fmla="*/ 8152337 w 12192000"/>
              <a:gd name="connsiteY57" fmla="*/ 763644 h 1008346"/>
              <a:gd name="connsiteX58" fmla="*/ 8147026 w 12192000"/>
              <a:gd name="connsiteY58" fmla="*/ 765472 h 1008346"/>
              <a:gd name="connsiteX59" fmla="*/ 8130352 w 12192000"/>
              <a:gd name="connsiteY59" fmla="*/ 767262 h 1008346"/>
              <a:gd name="connsiteX60" fmla="*/ 8123725 w 12192000"/>
              <a:gd name="connsiteY60" fmla="*/ 767408 h 1008346"/>
              <a:gd name="connsiteX61" fmla="*/ 8114787 w 12192000"/>
              <a:gd name="connsiteY61" fmla="*/ 768745 h 1008346"/>
              <a:gd name="connsiteX62" fmla="*/ 8114681 w 12192000"/>
              <a:gd name="connsiteY62" fmla="*/ 768946 h 1008346"/>
              <a:gd name="connsiteX63" fmla="*/ 8106087 w 12192000"/>
              <a:gd name="connsiteY63" fmla="*/ 769868 h 1008346"/>
              <a:gd name="connsiteX64" fmla="*/ 8047050 w 12192000"/>
              <a:gd name="connsiteY64" fmla="*/ 789846 h 1008346"/>
              <a:gd name="connsiteX65" fmla="*/ 7998793 w 12192000"/>
              <a:gd name="connsiteY65" fmla="*/ 802356 h 1008346"/>
              <a:gd name="connsiteX66" fmla="*/ 7988446 w 12192000"/>
              <a:gd name="connsiteY66" fmla="*/ 806503 h 1008346"/>
              <a:gd name="connsiteX67" fmla="*/ 7988194 w 12192000"/>
              <a:gd name="connsiteY67" fmla="*/ 807340 h 1008346"/>
              <a:gd name="connsiteX68" fmla="*/ 7941821 w 12192000"/>
              <a:gd name="connsiteY68" fmla="*/ 811196 h 1008346"/>
              <a:gd name="connsiteX69" fmla="*/ 7913431 w 12192000"/>
              <a:gd name="connsiteY69" fmla="*/ 810908 h 1008346"/>
              <a:gd name="connsiteX70" fmla="*/ 7899391 w 12192000"/>
              <a:gd name="connsiteY70" fmla="*/ 811681 h 1008346"/>
              <a:gd name="connsiteX71" fmla="*/ 7894134 w 12192000"/>
              <a:gd name="connsiteY71" fmla="*/ 809997 h 1008346"/>
              <a:gd name="connsiteX72" fmla="*/ 7874065 w 12192000"/>
              <a:gd name="connsiteY72" fmla="*/ 812104 h 1008346"/>
              <a:gd name="connsiteX73" fmla="*/ 7872250 w 12192000"/>
              <a:gd name="connsiteY73" fmla="*/ 813063 h 1008346"/>
              <a:gd name="connsiteX74" fmla="*/ 7825620 w 12192000"/>
              <a:gd name="connsiteY74" fmla="*/ 810757 h 1008346"/>
              <a:gd name="connsiteX75" fmla="*/ 7759398 w 12192000"/>
              <a:gd name="connsiteY75" fmla="*/ 814526 h 1008346"/>
              <a:gd name="connsiteX76" fmla="*/ 7671781 w 12192000"/>
              <a:gd name="connsiteY76" fmla="*/ 825332 h 1008346"/>
              <a:gd name="connsiteX77" fmla="*/ 7470640 w 12192000"/>
              <a:gd name="connsiteY77" fmla="*/ 840596 h 1008346"/>
              <a:gd name="connsiteX78" fmla="*/ 7464881 w 12192000"/>
              <a:gd name="connsiteY78" fmla="*/ 840011 h 1008346"/>
              <a:gd name="connsiteX79" fmla="*/ 7468828 w 12192000"/>
              <a:gd name="connsiteY79" fmla="*/ 838867 h 1008346"/>
              <a:gd name="connsiteX80" fmla="*/ 7463929 w 12192000"/>
              <a:gd name="connsiteY80" fmla="*/ 839915 h 1008346"/>
              <a:gd name="connsiteX81" fmla="*/ 7464881 w 12192000"/>
              <a:gd name="connsiteY81" fmla="*/ 840011 h 1008346"/>
              <a:gd name="connsiteX82" fmla="*/ 7462887 w 12192000"/>
              <a:gd name="connsiteY82" fmla="*/ 840589 h 1008346"/>
              <a:gd name="connsiteX83" fmla="*/ 7423655 w 12192000"/>
              <a:gd name="connsiteY83" fmla="*/ 848212 h 1008346"/>
              <a:gd name="connsiteX84" fmla="*/ 7346156 w 12192000"/>
              <a:gd name="connsiteY84" fmla="*/ 869806 h 1008346"/>
              <a:gd name="connsiteX85" fmla="*/ 7174543 w 12192000"/>
              <a:gd name="connsiteY85" fmla="*/ 893041 h 1008346"/>
              <a:gd name="connsiteX86" fmla="*/ 7120480 w 12192000"/>
              <a:gd name="connsiteY86" fmla="*/ 906142 h 1008346"/>
              <a:gd name="connsiteX87" fmla="*/ 7063799 w 12192000"/>
              <a:gd name="connsiteY87" fmla="*/ 904302 h 1008346"/>
              <a:gd name="connsiteX88" fmla="*/ 7046174 w 12192000"/>
              <a:gd name="connsiteY88" fmla="*/ 912191 h 1008346"/>
              <a:gd name="connsiteX89" fmla="*/ 7043236 w 12192000"/>
              <a:gd name="connsiteY89" fmla="*/ 913697 h 1008346"/>
              <a:gd name="connsiteX90" fmla="*/ 7029299 w 12192000"/>
              <a:gd name="connsiteY90" fmla="*/ 916535 h 1008346"/>
              <a:gd name="connsiteX91" fmla="*/ 7011341 w 12192000"/>
              <a:gd name="connsiteY91" fmla="*/ 922055 h 1008346"/>
              <a:gd name="connsiteX92" fmla="*/ 6962721 w 12192000"/>
              <a:gd name="connsiteY92" fmla="*/ 926136 h 1008346"/>
              <a:gd name="connsiteX93" fmla="*/ 6924046 w 12192000"/>
              <a:gd name="connsiteY93" fmla="*/ 935119 h 1008346"/>
              <a:gd name="connsiteX94" fmla="*/ 6803921 w 12192000"/>
              <a:gd name="connsiteY94" fmla="*/ 953749 h 1008346"/>
              <a:gd name="connsiteX95" fmla="*/ 6753130 w 12192000"/>
              <a:gd name="connsiteY95" fmla="*/ 967574 h 1008346"/>
              <a:gd name="connsiteX96" fmla="*/ 6715125 w 12192000"/>
              <a:gd name="connsiteY96" fmla="*/ 976612 h 1008346"/>
              <a:gd name="connsiteX97" fmla="*/ 6558230 w 12192000"/>
              <a:gd name="connsiteY97" fmla="*/ 992648 h 1008346"/>
              <a:gd name="connsiteX98" fmla="*/ 6424995 w 12192000"/>
              <a:gd name="connsiteY98" fmla="*/ 997785 h 1008346"/>
              <a:gd name="connsiteX99" fmla="*/ 6223993 w 12192000"/>
              <a:gd name="connsiteY99" fmla="*/ 996254 h 1008346"/>
              <a:gd name="connsiteX100" fmla="*/ 6170626 w 12192000"/>
              <a:gd name="connsiteY100" fmla="*/ 996191 h 1008346"/>
              <a:gd name="connsiteX101" fmla="*/ 6139366 w 12192000"/>
              <a:gd name="connsiteY101" fmla="*/ 1000894 h 1008346"/>
              <a:gd name="connsiteX102" fmla="*/ 6132311 w 12192000"/>
              <a:gd name="connsiteY102" fmla="*/ 1006678 h 1008346"/>
              <a:gd name="connsiteX103" fmla="*/ 6112202 w 12192000"/>
              <a:gd name="connsiteY103" fmla="*/ 1007107 h 1008346"/>
              <a:gd name="connsiteX104" fmla="*/ 6106903 w 12192000"/>
              <a:gd name="connsiteY104" fmla="*/ 1008346 h 1008346"/>
              <a:gd name="connsiteX105" fmla="*/ 6010290 w 12192000"/>
              <a:gd name="connsiteY105" fmla="*/ 999136 h 1008346"/>
              <a:gd name="connsiteX106" fmla="*/ 5859922 w 12192000"/>
              <a:gd name="connsiteY106" fmla="*/ 1004321 h 1008346"/>
              <a:gd name="connsiteX107" fmla="*/ 5623801 w 12192000"/>
              <a:gd name="connsiteY107" fmla="*/ 983916 h 1008346"/>
              <a:gd name="connsiteX108" fmla="*/ 5462286 w 12192000"/>
              <a:gd name="connsiteY108" fmla="*/ 972082 h 1008346"/>
              <a:gd name="connsiteX109" fmla="*/ 5263300 w 12192000"/>
              <a:gd name="connsiteY109" fmla="*/ 962419 h 1008346"/>
              <a:gd name="connsiteX110" fmla="*/ 5146583 w 12192000"/>
              <a:gd name="connsiteY110" fmla="*/ 948153 h 1008346"/>
              <a:gd name="connsiteX111" fmla="*/ 5067376 w 12192000"/>
              <a:gd name="connsiteY111" fmla="*/ 951851 h 1008346"/>
              <a:gd name="connsiteX112" fmla="*/ 4992329 w 12192000"/>
              <a:gd name="connsiteY112" fmla="*/ 947102 h 1008346"/>
              <a:gd name="connsiteX113" fmla="*/ 4965683 w 12192000"/>
              <a:gd name="connsiteY113" fmla="*/ 945215 h 1008346"/>
              <a:gd name="connsiteX114" fmla="*/ 4961310 w 12192000"/>
              <a:gd name="connsiteY114" fmla="*/ 941890 h 1008346"/>
              <a:gd name="connsiteX115" fmla="*/ 4943488 w 12192000"/>
              <a:gd name="connsiteY115" fmla="*/ 939683 h 1008346"/>
              <a:gd name="connsiteX116" fmla="*/ 4849224 w 12192000"/>
              <a:gd name="connsiteY116" fmla="*/ 927230 h 1008346"/>
              <a:gd name="connsiteX117" fmla="*/ 4847947 w 12192000"/>
              <a:gd name="connsiteY117" fmla="*/ 928231 h 1008346"/>
              <a:gd name="connsiteX118" fmla="*/ 4754288 w 12192000"/>
              <a:gd name="connsiteY118" fmla="*/ 938607 h 1008346"/>
              <a:gd name="connsiteX119" fmla="*/ 4663397 w 12192000"/>
              <a:gd name="connsiteY119" fmla="*/ 947888 h 1008346"/>
              <a:gd name="connsiteX120" fmla="*/ 4651959 w 12192000"/>
              <a:gd name="connsiteY120" fmla="*/ 947106 h 1008346"/>
              <a:gd name="connsiteX121" fmla="*/ 4651598 w 12192000"/>
              <a:gd name="connsiteY121" fmla="*/ 947335 h 1008346"/>
              <a:gd name="connsiteX122" fmla="*/ 4639268 w 12192000"/>
              <a:gd name="connsiteY122" fmla="*/ 946997 h 1008346"/>
              <a:gd name="connsiteX123" fmla="*/ 4631109 w 12192000"/>
              <a:gd name="connsiteY123" fmla="*/ 945679 h 1008346"/>
              <a:gd name="connsiteX124" fmla="*/ 4543237 w 12192000"/>
              <a:gd name="connsiteY124" fmla="*/ 945685 h 1008346"/>
              <a:gd name="connsiteX125" fmla="*/ 4438018 w 12192000"/>
              <a:gd name="connsiteY125" fmla="*/ 952550 h 1008346"/>
              <a:gd name="connsiteX126" fmla="*/ 4248478 w 12192000"/>
              <a:gd name="connsiteY126" fmla="*/ 943944 h 1008346"/>
              <a:gd name="connsiteX127" fmla="*/ 4060040 w 12192000"/>
              <a:gd name="connsiteY127" fmla="*/ 924627 h 1008346"/>
              <a:gd name="connsiteX128" fmla="*/ 3900993 w 12192000"/>
              <a:gd name="connsiteY128" fmla="*/ 901281 h 1008346"/>
              <a:gd name="connsiteX129" fmla="*/ 3894163 w 12192000"/>
              <a:gd name="connsiteY129" fmla="*/ 893057 h 1008346"/>
              <a:gd name="connsiteX130" fmla="*/ 3882282 w 12192000"/>
              <a:gd name="connsiteY130" fmla="*/ 887118 h 1008346"/>
              <a:gd name="connsiteX131" fmla="*/ 3879568 w 12192000"/>
              <a:gd name="connsiteY131" fmla="*/ 887386 h 1008346"/>
              <a:gd name="connsiteX132" fmla="*/ 3862018 w 12192000"/>
              <a:gd name="connsiteY132" fmla="*/ 883446 h 1008346"/>
              <a:gd name="connsiteX133" fmla="*/ 3860685 w 12192000"/>
              <a:gd name="connsiteY133" fmla="*/ 880589 h 1008346"/>
              <a:gd name="connsiteX134" fmla="*/ 3849430 w 12192000"/>
              <a:gd name="connsiteY134" fmla="*/ 877261 h 1008346"/>
              <a:gd name="connsiteX135" fmla="*/ 3829379 w 12192000"/>
              <a:gd name="connsiteY135" fmla="*/ 869021 h 1008346"/>
              <a:gd name="connsiteX136" fmla="*/ 3823641 w 12192000"/>
              <a:gd name="connsiteY136" fmla="*/ 869057 h 1008346"/>
              <a:gd name="connsiteX137" fmla="*/ 3790304 w 12192000"/>
              <a:gd name="connsiteY137" fmla="*/ 859084 h 1008346"/>
              <a:gd name="connsiteX138" fmla="*/ 3788900 w 12192000"/>
              <a:gd name="connsiteY138" fmla="*/ 859697 h 1008346"/>
              <a:gd name="connsiteX139" fmla="*/ 3775383 w 12192000"/>
              <a:gd name="connsiteY139" fmla="*/ 860158 h 1008346"/>
              <a:gd name="connsiteX140" fmla="*/ 3650549 w 12192000"/>
              <a:gd name="connsiteY140" fmla="*/ 856389 h 1008346"/>
              <a:gd name="connsiteX141" fmla="*/ 3643002 w 12192000"/>
              <a:gd name="connsiteY141" fmla="*/ 854718 h 1008346"/>
              <a:gd name="connsiteX142" fmla="*/ 3642633 w 12192000"/>
              <a:gd name="connsiteY142" fmla="*/ 854851 h 1008346"/>
              <a:gd name="connsiteX143" fmla="*/ 3634236 w 12192000"/>
              <a:gd name="connsiteY143" fmla="*/ 853421 h 1008346"/>
              <a:gd name="connsiteX144" fmla="*/ 3629243 w 12192000"/>
              <a:gd name="connsiteY144" fmla="*/ 851670 h 1008346"/>
              <a:gd name="connsiteX145" fmla="*/ 3614602 w 12192000"/>
              <a:gd name="connsiteY145" fmla="*/ 848429 h 1008346"/>
              <a:gd name="connsiteX146" fmla="*/ 3543752 w 12192000"/>
              <a:gd name="connsiteY146" fmla="*/ 861253 h 1008346"/>
              <a:gd name="connsiteX147" fmla="*/ 3430556 w 12192000"/>
              <a:gd name="connsiteY147" fmla="*/ 860564 h 1008346"/>
              <a:gd name="connsiteX148" fmla="*/ 3385450 w 12192000"/>
              <a:gd name="connsiteY148" fmla="*/ 861153 h 1008346"/>
              <a:gd name="connsiteX149" fmla="*/ 3206411 w 12192000"/>
              <a:gd name="connsiteY149" fmla="*/ 856342 h 1008346"/>
              <a:gd name="connsiteX150" fmla="*/ 3172172 w 12192000"/>
              <a:gd name="connsiteY150" fmla="*/ 859926 h 1008346"/>
              <a:gd name="connsiteX151" fmla="*/ 3167260 w 12192000"/>
              <a:gd name="connsiteY151" fmla="*/ 861600 h 1008346"/>
              <a:gd name="connsiteX152" fmla="*/ 3160907 w 12192000"/>
              <a:gd name="connsiteY152" fmla="*/ 862337 h 1008346"/>
              <a:gd name="connsiteX153" fmla="*/ 3144557 w 12192000"/>
              <a:gd name="connsiteY153" fmla="*/ 860933 h 1008346"/>
              <a:gd name="connsiteX154" fmla="*/ 3138575 w 12192000"/>
              <a:gd name="connsiteY154" fmla="*/ 859842 h 1008346"/>
              <a:gd name="connsiteX155" fmla="*/ 3129468 w 12192000"/>
              <a:gd name="connsiteY155" fmla="*/ 859445 h 1008346"/>
              <a:gd name="connsiteX156" fmla="*/ 3129191 w 12192000"/>
              <a:gd name="connsiteY156" fmla="*/ 859614 h 1008346"/>
              <a:gd name="connsiteX157" fmla="*/ 3080632 w 12192000"/>
              <a:gd name="connsiteY157" fmla="*/ 859576 h 1008346"/>
              <a:gd name="connsiteX158" fmla="*/ 3020075 w 12192000"/>
              <a:gd name="connsiteY158" fmla="*/ 867669 h 1008346"/>
              <a:gd name="connsiteX159" fmla="*/ 2996410 w 12192000"/>
              <a:gd name="connsiteY159" fmla="*/ 869598 h 1008346"/>
              <a:gd name="connsiteX160" fmla="*/ 2983493 w 12192000"/>
              <a:gd name="connsiteY160" fmla="*/ 871583 h 1008346"/>
              <a:gd name="connsiteX161" fmla="*/ 2982508 w 12192000"/>
              <a:gd name="connsiteY161" fmla="*/ 872324 h 1008346"/>
              <a:gd name="connsiteX162" fmla="*/ 2943646 w 12192000"/>
              <a:gd name="connsiteY162" fmla="*/ 866671 h 1008346"/>
              <a:gd name="connsiteX163" fmla="*/ 2937624 w 12192000"/>
              <a:gd name="connsiteY163" fmla="*/ 860873 h 1008346"/>
              <a:gd name="connsiteX164" fmla="*/ 2900278 w 12192000"/>
              <a:gd name="connsiteY164" fmla="*/ 855890 h 1008346"/>
              <a:gd name="connsiteX165" fmla="*/ 2877094 w 12192000"/>
              <a:gd name="connsiteY165" fmla="*/ 850038 h 1008346"/>
              <a:gd name="connsiteX166" fmla="*/ 2876089 w 12192000"/>
              <a:gd name="connsiteY166" fmla="*/ 849428 h 1008346"/>
              <a:gd name="connsiteX167" fmla="*/ 2858491 w 12192000"/>
              <a:gd name="connsiteY167" fmla="*/ 836891 h 1008346"/>
              <a:gd name="connsiteX168" fmla="*/ 2853221 w 12192000"/>
              <a:gd name="connsiteY168" fmla="*/ 836141 h 1008346"/>
              <a:gd name="connsiteX169" fmla="*/ 2809798 w 12192000"/>
              <a:gd name="connsiteY169" fmla="*/ 818931 h 1008346"/>
              <a:gd name="connsiteX170" fmla="*/ 2788143 w 12192000"/>
              <a:gd name="connsiteY170" fmla="*/ 814680 h 1008346"/>
              <a:gd name="connsiteX171" fmla="*/ 2726584 w 12192000"/>
              <a:gd name="connsiteY171" fmla="*/ 814258 h 1008346"/>
              <a:gd name="connsiteX172" fmla="*/ 2695593 w 12192000"/>
              <a:gd name="connsiteY172" fmla="*/ 797218 h 1008346"/>
              <a:gd name="connsiteX173" fmla="*/ 2688833 w 12192000"/>
              <a:gd name="connsiteY173" fmla="*/ 794195 h 1008346"/>
              <a:gd name="connsiteX174" fmla="*/ 2688479 w 12192000"/>
              <a:gd name="connsiteY174" fmla="*/ 794303 h 1008346"/>
              <a:gd name="connsiteX175" fmla="*/ 2680911 w 12192000"/>
              <a:gd name="connsiteY175" fmla="*/ 791446 h 1008346"/>
              <a:gd name="connsiteX176" fmla="*/ 2676500 w 12192000"/>
              <a:gd name="connsiteY176" fmla="*/ 788684 h 1008346"/>
              <a:gd name="connsiteX177" fmla="*/ 2597106 w 12192000"/>
              <a:gd name="connsiteY177" fmla="*/ 788233 h 1008346"/>
              <a:gd name="connsiteX178" fmla="*/ 2493284 w 12192000"/>
              <a:gd name="connsiteY178" fmla="*/ 771780 h 1008346"/>
              <a:gd name="connsiteX179" fmla="*/ 2391347 w 12192000"/>
              <a:gd name="connsiteY179" fmla="*/ 752808 h 1008346"/>
              <a:gd name="connsiteX180" fmla="*/ 2354862 w 12192000"/>
              <a:gd name="connsiteY180" fmla="*/ 744636 h 1008346"/>
              <a:gd name="connsiteX181" fmla="*/ 2287979 w 12192000"/>
              <a:gd name="connsiteY181" fmla="*/ 735811 h 1008346"/>
              <a:gd name="connsiteX182" fmla="*/ 2255010 w 12192000"/>
              <a:gd name="connsiteY182" fmla="*/ 734698 h 1008346"/>
              <a:gd name="connsiteX183" fmla="*/ 2251535 w 12192000"/>
              <a:gd name="connsiteY183" fmla="*/ 736637 h 1008346"/>
              <a:gd name="connsiteX184" fmla="*/ 2245631 w 12192000"/>
              <a:gd name="connsiteY184" fmla="*/ 736631 h 1008346"/>
              <a:gd name="connsiteX185" fmla="*/ 2230763 w 12192000"/>
              <a:gd name="connsiteY185" fmla="*/ 732710 h 1008346"/>
              <a:gd name="connsiteX186" fmla="*/ 2225379 w 12192000"/>
              <a:gd name="connsiteY186" fmla="*/ 730591 h 1008346"/>
              <a:gd name="connsiteX187" fmla="*/ 2217057 w 12192000"/>
              <a:gd name="connsiteY187" fmla="*/ 728862 h 1008346"/>
              <a:gd name="connsiteX188" fmla="*/ 2216788 w 12192000"/>
              <a:gd name="connsiteY188" fmla="*/ 729024 h 1008346"/>
              <a:gd name="connsiteX189" fmla="*/ 2209124 w 12192000"/>
              <a:gd name="connsiteY189" fmla="*/ 727003 h 1008346"/>
              <a:gd name="connsiteX190" fmla="*/ 2172459 w 12192000"/>
              <a:gd name="connsiteY190" fmla="*/ 714519 h 1008346"/>
              <a:gd name="connsiteX191" fmla="*/ 2115857 w 12192000"/>
              <a:gd name="connsiteY191" fmla="*/ 723498 h 1008346"/>
              <a:gd name="connsiteX192" fmla="*/ 2093949 w 12192000"/>
              <a:gd name="connsiteY192" fmla="*/ 722515 h 1008346"/>
              <a:gd name="connsiteX193" fmla="*/ 2080925 w 12192000"/>
              <a:gd name="connsiteY193" fmla="*/ 723827 h 1008346"/>
              <a:gd name="connsiteX194" fmla="*/ 1983785 w 12192000"/>
              <a:gd name="connsiteY194" fmla="*/ 689896 h 1008346"/>
              <a:gd name="connsiteX195" fmla="*/ 1959913 w 12192000"/>
              <a:gd name="connsiteY195" fmla="*/ 672734 h 1008346"/>
              <a:gd name="connsiteX196" fmla="*/ 1804159 w 12192000"/>
              <a:gd name="connsiteY196" fmla="*/ 644533 h 1008346"/>
              <a:gd name="connsiteX197" fmla="*/ 1591576 w 12192000"/>
              <a:gd name="connsiteY197" fmla="*/ 571258 h 1008346"/>
              <a:gd name="connsiteX198" fmla="*/ 1496826 w 12192000"/>
              <a:gd name="connsiteY198" fmla="*/ 568535 h 1008346"/>
              <a:gd name="connsiteX199" fmla="*/ 1356936 w 12192000"/>
              <a:gd name="connsiteY199" fmla="*/ 530781 h 1008346"/>
              <a:gd name="connsiteX200" fmla="*/ 1269628 w 12192000"/>
              <a:gd name="connsiteY200" fmla="*/ 539232 h 1008346"/>
              <a:gd name="connsiteX201" fmla="*/ 1194874 w 12192000"/>
              <a:gd name="connsiteY201" fmla="*/ 523525 h 1008346"/>
              <a:gd name="connsiteX202" fmla="*/ 1138189 w 12192000"/>
              <a:gd name="connsiteY202" fmla="*/ 509746 h 1008346"/>
              <a:gd name="connsiteX203" fmla="*/ 976781 w 12192000"/>
              <a:gd name="connsiteY203" fmla="*/ 468644 h 1008346"/>
              <a:gd name="connsiteX204" fmla="*/ 882061 w 12192000"/>
              <a:gd name="connsiteY204" fmla="*/ 458215 h 1008346"/>
              <a:gd name="connsiteX205" fmla="*/ 833317 w 12192000"/>
              <a:gd name="connsiteY205" fmla="*/ 447431 h 1008346"/>
              <a:gd name="connsiteX206" fmla="*/ 827386 w 12192000"/>
              <a:gd name="connsiteY206" fmla="*/ 446883 h 1008346"/>
              <a:gd name="connsiteX207" fmla="*/ 786341 w 12192000"/>
              <a:gd name="connsiteY207" fmla="*/ 445842 h 1008346"/>
              <a:gd name="connsiteX208" fmla="*/ 725073 w 12192000"/>
              <a:gd name="connsiteY208" fmla="*/ 448531 h 1008346"/>
              <a:gd name="connsiteX209" fmla="*/ 624284 w 12192000"/>
              <a:gd name="connsiteY209" fmla="*/ 462606 h 1008346"/>
              <a:gd name="connsiteX210" fmla="*/ 527403 w 12192000"/>
              <a:gd name="connsiteY210" fmla="*/ 467566 h 1008346"/>
              <a:gd name="connsiteX211" fmla="*/ 407139 w 12192000"/>
              <a:gd name="connsiteY211" fmla="*/ 461890 h 1008346"/>
              <a:gd name="connsiteX212" fmla="*/ 363011 w 12192000"/>
              <a:gd name="connsiteY212" fmla="*/ 466758 h 1008346"/>
              <a:gd name="connsiteX213" fmla="*/ 360644 w 12192000"/>
              <a:gd name="connsiteY213" fmla="*/ 472114 h 1008346"/>
              <a:gd name="connsiteX214" fmla="*/ 347271 w 12192000"/>
              <a:gd name="connsiteY214" fmla="*/ 472897 h 1008346"/>
              <a:gd name="connsiteX215" fmla="*/ 344210 w 12192000"/>
              <a:gd name="connsiteY215" fmla="*/ 474119 h 1008346"/>
              <a:gd name="connsiteX216" fmla="*/ 326160 w 12192000"/>
              <a:gd name="connsiteY216" fmla="*/ 480110 h 1008346"/>
              <a:gd name="connsiteX217" fmla="*/ 275309 w 12192000"/>
              <a:gd name="connsiteY217" fmla="*/ 467738 h 1008346"/>
              <a:gd name="connsiteX218" fmla="*/ 251787 w 12192000"/>
              <a:gd name="connsiteY218" fmla="*/ 466296 h 1008346"/>
              <a:gd name="connsiteX219" fmla="*/ 229585 w 12192000"/>
              <a:gd name="connsiteY219" fmla="*/ 458043 h 1008346"/>
              <a:gd name="connsiteX220" fmla="*/ 218012 w 12192000"/>
              <a:gd name="connsiteY220" fmla="*/ 449412 h 1008346"/>
              <a:gd name="connsiteX221" fmla="*/ 133735 w 12192000"/>
              <a:gd name="connsiteY221" fmla="*/ 416518 h 1008346"/>
              <a:gd name="connsiteX222" fmla="*/ 77108 w 12192000"/>
              <a:gd name="connsiteY222" fmla="*/ 390937 h 1008346"/>
              <a:gd name="connsiteX223" fmla="*/ 65936 w 12192000"/>
              <a:gd name="connsiteY223" fmla="*/ 382568 h 1008346"/>
              <a:gd name="connsiteX224" fmla="*/ 49890 w 12192000"/>
              <a:gd name="connsiteY224" fmla="*/ 382282 h 1008346"/>
              <a:gd name="connsiteX225" fmla="*/ 44249 w 12192000"/>
              <a:gd name="connsiteY225" fmla="*/ 384936 h 1008346"/>
              <a:gd name="connsiteX226" fmla="*/ 0 w 12192000"/>
              <a:gd name="connsiteY226" fmla="*/ 363641 h 1008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</a:cxnLst>
            <a:rect l="l" t="t" r="r" b="b"/>
            <a:pathLst>
              <a:path w="12192000" h="1008346">
                <a:moveTo>
                  <a:pt x="0" y="0"/>
                </a:moveTo>
                <a:lnTo>
                  <a:pt x="12187583" y="0"/>
                </a:lnTo>
                <a:lnTo>
                  <a:pt x="12192000" y="65613"/>
                </a:lnTo>
                <a:lnTo>
                  <a:pt x="12192000" y="84629"/>
                </a:lnTo>
                <a:lnTo>
                  <a:pt x="12176433" y="86996"/>
                </a:lnTo>
                <a:cubicBezTo>
                  <a:pt x="12073182" y="101789"/>
                  <a:pt x="12117356" y="120931"/>
                  <a:pt x="11966438" y="112672"/>
                </a:cubicBezTo>
                <a:cubicBezTo>
                  <a:pt x="11964149" y="128655"/>
                  <a:pt x="11948882" y="132320"/>
                  <a:pt x="11916918" y="131001"/>
                </a:cubicBezTo>
                <a:cubicBezTo>
                  <a:pt x="11886791" y="145641"/>
                  <a:pt x="11820109" y="185794"/>
                  <a:pt x="11785675" y="200504"/>
                </a:cubicBezTo>
                <a:cubicBezTo>
                  <a:pt x="11767893" y="223073"/>
                  <a:pt x="11729657" y="198901"/>
                  <a:pt x="11710307" y="219266"/>
                </a:cubicBezTo>
                <a:lnTo>
                  <a:pt x="11488515" y="272573"/>
                </a:lnTo>
                <a:cubicBezTo>
                  <a:pt x="11451393" y="267628"/>
                  <a:pt x="11433126" y="277361"/>
                  <a:pt x="11419631" y="292041"/>
                </a:cubicBezTo>
                <a:cubicBezTo>
                  <a:pt x="11351766" y="302526"/>
                  <a:pt x="11316239" y="329144"/>
                  <a:pt x="11247844" y="350265"/>
                </a:cubicBezTo>
                <a:cubicBezTo>
                  <a:pt x="11176630" y="380253"/>
                  <a:pt x="11168845" y="398802"/>
                  <a:pt x="11126425" y="419544"/>
                </a:cubicBezTo>
                <a:lnTo>
                  <a:pt x="11017611" y="445382"/>
                </a:lnTo>
                <a:lnTo>
                  <a:pt x="10964524" y="459636"/>
                </a:lnTo>
                <a:lnTo>
                  <a:pt x="10937482" y="479175"/>
                </a:lnTo>
                <a:cubicBezTo>
                  <a:pt x="10928984" y="479690"/>
                  <a:pt x="10923663" y="480566"/>
                  <a:pt x="10920340" y="481765"/>
                </a:cubicBezTo>
                <a:cubicBezTo>
                  <a:pt x="10920271" y="481905"/>
                  <a:pt x="10920203" y="482045"/>
                  <a:pt x="10920133" y="482186"/>
                </a:cubicBezTo>
                <a:lnTo>
                  <a:pt x="10815604" y="500583"/>
                </a:lnTo>
                <a:lnTo>
                  <a:pt x="10736979" y="537354"/>
                </a:lnTo>
                <a:cubicBezTo>
                  <a:pt x="10701168" y="539251"/>
                  <a:pt x="10671225" y="526691"/>
                  <a:pt x="10697572" y="549656"/>
                </a:cubicBezTo>
                <a:cubicBezTo>
                  <a:pt x="10686217" y="550987"/>
                  <a:pt x="10680616" y="554110"/>
                  <a:pt x="10677680" y="558131"/>
                </a:cubicBezTo>
                <a:lnTo>
                  <a:pt x="10677187" y="559888"/>
                </a:lnTo>
                <a:lnTo>
                  <a:pt x="10588288" y="566845"/>
                </a:lnTo>
                <a:lnTo>
                  <a:pt x="10533913" y="565526"/>
                </a:lnTo>
                <a:lnTo>
                  <a:pt x="10427096" y="571439"/>
                </a:lnTo>
                <a:lnTo>
                  <a:pt x="10283366" y="601076"/>
                </a:lnTo>
                <a:cubicBezTo>
                  <a:pt x="10219534" y="608345"/>
                  <a:pt x="10191304" y="590560"/>
                  <a:pt x="10071988" y="612649"/>
                </a:cubicBezTo>
                <a:cubicBezTo>
                  <a:pt x="10057074" y="615410"/>
                  <a:pt x="10039347" y="619216"/>
                  <a:pt x="10019577" y="623784"/>
                </a:cubicBezTo>
                <a:lnTo>
                  <a:pt x="9996598" y="629362"/>
                </a:lnTo>
                <a:lnTo>
                  <a:pt x="9994226" y="629693"/>
                </a:lnTo>
                <a:cubicBezTo>
                  <a:pt x="9969462" y="631806"/>
                  <a:pt x="9926429" y="636434"/>
                  <a:pt x="9886928" y="637803"/>
                </a:cubicBezTo>
                <a:cubicBezTo>
                  <a:pt x="9846681" y="625129"/>
                  <a:pt x="9789914" y="647341"/>
                  <a:pt x="9757216" y="637903"/>
                </a:cubicBezTo>
                <a:lnTo>
                  <a:pt x="9630666" y="634301"/>
                </a:lnTo>
                <a:cubicBezTo>
                  <a:pt x="9589814" y="639083"/>
                  <a:pt x="9614560" y="612902"/>
                  <a:pt x="9552588" y="654919"/>
                </a:cubicBezTo>
                <a:cubicBezTo>
                  <a:pt x="9480258" y="649249"/>
                  <a:pt x="9479892" y="669316"/>
                  <a:pt x="9415821" y="653970"/>
                </a:cubicBezTo>
                <a:lnTo>
                  <a:pt x="9163817" y="650641"/>
                </a:lnTo>
                <a:cubicBezTo>
                  <a:pt x="9121629" y="655493"/>
                  <a:pt x="9110866" y="652022"/>
                  <a:pt x="9050386" y="653852"/>
                </a:cubicBezTo>
                <a:cubicBezTo>
                  <a:pt x="8989096" y="658189"/>
                  <a:pt x="8982352" y="653254"/>
                  <a:pt x="8929125" y="654038"/>
                </a:cubicBezTo>
                <a:cubicBezTo>
                  <a:pt x="8895525" y="654011"/>
                  <a:pt x="8854261" y="655068"/>
                  <a:pt x="8848784" y="653686"/>
                </a:cubicBezTo>
                <a:lnTo>
                  <a:pt x="8846477" y="654426"/>
                </a:lnTo>
                <a:cubicBezTo>
                  <a:pt x="8836488" y="655974"/>
                  <a:pt x="8830524" y="655525"/>
                  <a:pt x="8826356" y="654200"/>
                </a:cubicBezTo>
                <a:lnTo>
                  <a:pt x="8788426" y="644734"/>
                </a:lnTo>
                <a:lnTo>
                  <a:pt x="8715784" y="655804"/>
                </a:lnTo>
                <a:cubicBezTo>
                  <a:pt x="8700486" y="660164"/>
                  <a:pt x="8674656" y="657180"/>
                  <a:pt x="8652446" y="660966"/>
                </a:cubicBezTo>
                <a:cubicBezTo>
                  <a:pt x="8638945" y="659778"/>
                  <a:pt x="8617129" y="670043"/>
                  <a:pt x="8602565" y="669503"/>
                </a:cubicBezTo>
                <a:lnTo>
                  <a:pt x="8593932" y="669427"/>
                </a:lnTo>
                <a:lnTo>
                  <a:pt x="8593705" y="669613"/>
                </a:lnTo>
                <a:cubicBezTo>
                  <a:pt x="8591714" y="669998"/>
                  <a:pt x="8588833" y="670123"/>
                  <a:pt x="8584494" y="669906"/>
                </a:cubicBezTo>
                <a:lnTo>
                  <a:pt x="8578197" y="669287"/>
                </a:lnTo>
                <a:lnTo>
                  <a:pt x="8506463" y="693584"/>
                </a:lnTo>
                <a:cubicBezTo>
                  <a:pt x="8463764" y="700193"/>
                  <a:pt x="8447826" y="702186"/>
                  <a:pt x="8399267" y="713948"/>
                </a:cubicBezTo>
                <a:cubicBezTo>
                  <a:pt x="8359327" y="720193"/>
                  <a:pt x="8328180" y="730649"/>
                  <a:pt x="8291640" y="731915"/>
                </a:cubicBezTo>
                <a:cubicBezTo>
                  <a:pt x="8280654" y="738095"/>
                  <a:pt x="8268777" y="741688"/>
                  <a:pt x="8251948" y="737355"/>
                </a:cubicBezTo>
                <a:cubicBezTo>
                  <a:pt x="8215882" y="744957"/>
                  <a:pt x="8212832" y="755146"/>
                  <a:pt x="8184393" y="751751"/>
                </a:cubicBezTo>
                <a:cubicBezTo>
                  <a:pt x="8173075" y="769174"/>
                  <a:pt x="8168114" y="763895"/>
                  <a:pt x="8155434" y="761257"/>
                </a:cubicBezTo>
                <a:lnTo>
                  <a:pt x="8153823" y="761173"/>
                </a:lnTo>
                <a:lnTo>
                  <a:pt x="8152337" y="763644"/>
                </a:lnTo>
                <a:lnTo>
                  <a:pt x="8147026" y="765472"/>
                </a:lnTo>
                <a:lnTo>
                  <a:pt x="8130352" y="767262"/>
                </a:lnTo>
                <a:lnTo>
                  <a:pt x="8123725" y="767408"/>
                </a:lnTo>
                <a:cubicBezTo>
                  <a:pt x="8119291" y="767706"/>
                  <a:pt x="8116515" y="768155"/>
                  <a:pt x="8114787" y="768745"/>
                </a:cubicBezTo>
                <a:cubicBezTo>
                  <a:pt x="8114753" y="768812"/>
                  <a:pt x="8114716" y="768878"/>
                  <a:pt x="8114681" y="768946"/>
                </a:cubicBezTo>
                <a:lnTo>
                  <a:pt x="8106087" y="769868"/>
                </a:lnTo>
                <a:cubicBezTo>
                  <a:pt x="8090192" y="774423"/>
                  <a:pt x="8064932" y="784432"/>
                  <a:pt x="8047050" y="789846"/>
                </a:cubicBezTo>
                <a:cubicBezTo>
                  <a:pt x="8028366" y="790970"/>
                  <a:pt x="7984943" y="791619"/>
                  <a:pt x="7998793" y="802356"/>
                </a:cubicBezTo>
                <a:cubicBezTo>
                  <a:pt x="7992871" y="803059"/>
                  <a:pt x="7989962" y="804576"/>
                  <a:pt x="7988446" y="806503"/>
                </a:cubicBezTo>
                <a:cubicBezTo>
                  <a:pt x="7988363" y="806782"/>
                  <a:pt x="7988279" y="807061"/>
                  <a:pt x="7988194" y="807340"/>
                </a:cubicBezTo>
                <a:lnTo>
                  <a:pt x="7941821" y="811196"/>
                </a:lnTo>
                <a:lnTo>
                  <a:pt x="7913431" y="810908"/>
                </a:lnTo>
                <a:lnTo>
                  <a:pt x="7899391" y="811681"/>
                </a:lnTo>
                <a:lnTo>
                  <a:pt x="7894134" y="809997"/>
                </a:lnTo>
                <a:cubicBezTo>
                  <a:pt x="7889170" y="809235"/>
                  <a:pt x="7882983" y="809505"/>
                  <a:pt x="7874065" y="812104"/>
                </a:cubicBezTo>
                <a:lnTo>
                  <a:pt x="7872250" y="813063"/>
                </a:lnTo>
                <a:lnTo>
                  <a:pt x="7825620" y="810757"/>
                </a:lnTo>
                <a:cubicBezTo>
                  <a:pt x="7819392" y="809994"/>
                  <a:pt x="7764833" y="816501"/>
                  <a:pt x="7759398" y="814526"/>
                </a:cubicBezTo>
                <a:cubicBezTo>
                  <a:pt x="7724819" y="813934"/>
                  <a:pt x="7729736" y="814205"/>
                  <a:pt x="7671781" y="825332"/>
                </a:cubicBezTo>
                <a:cubicBezTo>
                  <a:pt x="7662860" y="827124"/>
                  <a:pt x="7506038" y="834490"/>
                  <a:pt x="7470640" y="840596"/>
                </a:cubicBezTo>
                <a:lnTo>
                  <a:pt x="7464881" y="840011"/>
                </a:lnTo>
                <a:lnTo>
                  <a:pt x="7468828" y="838867"/>
                </a:lnTo>
                <a:cubicBezTo>
                  <a:pt x="7467755" y="838929"/>
                  <a:pt x="7464874" y="839452"/>
                  <a:pt x="7463929" y="839915"/>
                </a:cubicBezTo>
                <a:lnTo>
                  <a:pt x="7464881" y="840011"/>
                </a:lnTo>
                <a:lnTo>
                  <a:pt x="7462887" y="840589"/>
                </a:lnTo>
                <a:cubicBezTo>
                  <a:pt x="7456605" y="841972"/>
                  <a:pt x="7444775" y="844340"/>
                  <a:pt x="7423655" y="848212"/>
                </a:cubicBezTo>
                <a:cubicBezTo>
                  <a:pt x="7401789" y="849153"/>
                  <a:pt x="7379434" y="857438"/>
                  <a:pt x="7346156" y="869806"/>
                </a:cubicBezTo>
                <a:cubicBezTo>
                  <a:pt x="7271178" y="897611"/>
                  <a:pt x="7249743" y="890013"/>
                  <a:pt x="7174543" y="893041"/>
                </a:cubicBezTo>
                <a:cubicBezTo>
                  <a:pt x="7148347" y="916454"/>
                  <a:pt x="7157917" y="896956"/>
                  <a:pt x="7120480" y="906142"/>
                </a:cubicBezTo>
                <a:cubicBezTo>
                  <a:pt x="7120216" y="888189"/>
                  <a:pt x="7078525" y="922435"/>
                  <a:pt x="7063799" y="904302"/>
                </a:cubicBezTo>
                <a:cubicBezTo>
                  <a:pt x="7057452" y="906549"/>
                  <a:pt x="7051768" y="909296"/>
                  <a:pt x="7046174" y="912191"/>
                </a:cubicBezTo>
                <a:lnTo>
                  <a:pt x="7043236" y="913697"/>
                </a:lnTo>
                <a:lnTo>
                  <a:pt x="7029299" y="916535"/>
                </a:lnTo>
                <a:lnTo>
                  <a:pt x="7011341" y="922055"/>
                </a:lnTo>
                <a:lnTo>
                  <a:pt x="6962721" y="926136"/>
                </a:lnTo>
                <a:cubicBezTo>
                  <a:pt x="6955177" y="928190"/>
                  <a:pt x="6934298" y="934551"/>
                  <a:pt x="6924046" y="935119"/>
                </a:cubicBezTo>
                <a:lnTo>
                  <a:pt x="6803921" y="953749"/>
                </a:lnTo>
                <a:cubicBezTo>
                  <a:pt x="6793798" y="956148"/>
                  <a:pt x="6756114" y="960863"/>
                  <a:pt x="6753130" y="967574"/>
                </a:cubicBezTo>
                <a:cubicBezTo>
                  <a:pt x="6747365" y="975888"/>
                  <a:pt x="6707255" y="968409"/>
                  <a:pt x="6715125" y="976612"/>
                </a:cubicBezTo>
                <a:lnTo>
                  <a:pt x="6558230" y="992648"/>
                </a:lnTo>
                <a:lnTo>
                  <a:pt x="6424995" y="997785"/>
                </a:lnTo>
                <a:lnTo>
                  <a:pt x="6223993" y="996254"/>
                </a:lnTo>
                <a:cubicBezTo>
                  <a:pt x="6210976" y="994645"/>
                  <a:pt x="6182117" y="995304"/>
                  <a:pt x="6170626" y="996191"/>
                </a:cubicBezTo>
                <a:lnTo>
                  <a:pt x="6139366" y="1000894"/>
                </a:lnTo>
                <a:lnTo>
                  <a:pt x="6132311" y="1006678"/>
                </a:lnTo>
                <a:lnTo>
                  <a:pt x="6112202" y="1007107"/>
                </a:lnTo>
                <a:lnTo>
                  <a:pt x="6106903" y="1008346"/>
                </a:lnTo>
                <a:cubicBezTo>
                  <a:pt x="6089917" y="1007017"/>
                  <a:pt x="6051453" y="999806"/>
                  <a:pt x="6010290" y="999136"/>
                </a:cubicBezTo>
                <a:cubicBezTo>
                  <a:pt x="5969128" y="998465"/>
                  <a:pt x="5880801" y="1013593"/>
                  <a:pt x="5859922" y="1004321"/>
                </a:cubicBezTo>
                <a:cubicBezTo>
                  <a:pt x="5765762" y="991088"/>
                  <a:pt x="5703766" y="1009352"/>
                  <a:pt x="5623801" y="983916"/>
                </a:cubicBezTo>
                <a:cubicBezTo>
                  <a:pt x="5544186" y="983963"/>
                  <a:pt x="5522368" y="975664"/>
                  <a:pt x="5462286" y="972082"/>
                </a:cubicBezTo>
                <a:cubicBezTo>
                  <a:pt x="5381152" y="966377"/>
                  <a:pt x="5295596" y="957595"/>
                  <a:pt x="5263300" y="962419"/>
                </a:cubicBezTo>
                <a:cubicBezTo>
                  <a:pt x="5223679" y="967819"/>
                  <a:pt x="5228790" y="951744"/>
                  <a:pt x="5146583" y="948153"/>
                </a:cubicBezTo>
                <a:cubicBezTo>
                  <a:pt x="5114696" y="951070"/>
                  <a:pt x="5103593" y="950913"/>
                  <a:pt x="5067376" y="951851"/>
                </a:cubicBezTo>
                <a:lnTo>
                  <a:pt x="4992329" y="947102"/>
                </a:lnTo>
                <a:cubicBezTo>
                  <a:pt x="4978545" y="948367"/>
                  <a:pt x="4970776" y="947303"/>
                  <a:pt x="4965683" y="945215"/>
                </a:cubicBezTo>
                <a:lnTo>
                  <a:pt x="4961310" y="941890"/>
                </a:lnTo>
                <a:lnTo>
                  <a:pt x="4943488" y="939683"/>
                </a:lnTo>
                <a:lnTo>
                  <a:pt x="4849224" y="927230"/>
                </a:lnTo>
                <a:lnTo>
                  <a:pt x="4847947" y="928231"/>
                </a:lnTo>
                <a:cubicBezTo>
                  <a:pt x="4826178" y="932813"/>
                  <a:pt x="4785045" y="935332"/>
                  <a:pt x="4754288" y="938607"/>
                </a:cubicBezTo>
                <a:cubicBezTo>
                  <a:pt x="4736761" y="935966"/>
                  <a:pt x="4682562" y="949752"/>
                  <a:pt x="4663397" y="947888"/>
                </a:cubicBezTo>
                <a:lnTo>
                  <a:pt x="4651959" y="947106"/>
                </a:lnTo>
                <a:lnTo>
                  <a:pt x="4651598" y="947335"/>
                </a:lnTo>
                <a:cubicBezTo>
                  <a:pt x="4648828" y="947687"/>
                  <a:pt x="4644956" y="947627"/>
                  <a:pt x="4639268" y="946997"/>
                </a:cubicBezTo>
                <a:lnTo>
                  <a:pt x="4631109" y="945679"/>
                </a:lnTo>
                <a:lnTo>
                  <a:pt x="4543237" y="945685"/>
                </a:lnTo>
                <a:lnTo>
                  <a:pt x="4438018" y="952550"/>
                </a:lnTo>
                <a:cubicBezTo>
                  <a:pt x="4374838" y="949681"/>
                  <a:pt x="4320080" y="950605"/>
                  <a:pt x="4248478" y="943944"/>
                </a:cubicBezTo>
                <a:cubicBezTo>
                  <a:pt x="4186345" y="948231"/>
                  <a:pt x="4126469" y="936911"/>
                  <a:pt x="4060040" y="924627"/>
                </a:cubicBezTo>
                <a:cubicBezTo>
                  <a:pt x="4001992" y="917353"/>
                  <a:pt x="3965469" y="896563"/>
                  <a:pt x="3900993" y="901281"/>
                </a:cubicBezTo>
                <a:cubicBezTo>
                  <a:pt x="3899958" y="898137"/>
                  <a:pt x="3897537" y="895435"/>
                  <a:pt x="3894163" y="893057"/>
                </a:cubicBezTo>
                <a:lnTo>
                  <a:pt x="3882282" y="887118"/>
                </a:lnTo>
                <a:lnTo>
                  <a:pt x="3879568" y="887386"/>
                </a:lnTo>
                <a:cubicBezTo>
                  <a:pt x="3869341" y="886992"/>
                  <a:pt x="3864486" y="885466"/>
                  <a:pt x="3862018" y="883446"/>
                </a:cubicBezTo>
                <a:lnTo>
                  <a:pt x="3860685" y="880589"/>
                </a:lnTo>
                <a:lnTo>
                  <a:pt x="3849430" y="877261"/>
                </a:lnTo>
                <a:lnTo>
                  <a:pt x="3829379" y="869021"/>
                </a:lnTo>
                <a:lnTo>
                  <a:pt x="3823641" y="869057"/>
                </a:lnTo>
                <a:lnTo>
                  <a:pt x="3790304" y="859084"/>
                </a:lnTo>
                <a:lnTo>
                  <a:pt x="3788900" y="859697"/>
                </a:lnTo>
                <a:cubicBezTo>
                  <a:pt x="3784995" y="860839"/>
                  <a:pt x="3780679" y="861255"/>
                  <a:pt x="3775383" y="860158"/>
                </a:cubicBezTo>
                <a:lnTo>
                  <a:pt x="3650549" y="856389"/>
                </a:lnTo>
                <a:lnTo>
                  <a:pt x="3643002" y="854718"/>
                </a:lnTo>
                <a:lnTo>
                  <a:pt x="3642633" y="854851"/>
                </a:lnTo>
                <a:cubicBezTo>
                  <a:pt x="3640525" y="854845"/>
                  <a:pt x="3637865" y="854429"/>
                  <a:pt x="3634236" y="853421"/>
                </a:cubicBezTo>
                <a:lnTo>
                  <a:pt x="3629243" y="851670"/>
                </a:lnTo>
                <a:lnTo>
                  <a:pt x="3614602" y="848429"/>
                </a:lnTo>
                <a:lnTo>
                  <a:pt x="3543752" y="861253"/>
                </a:lnTo>
                <a:cubicBezTo>
                  <a:pt x="3500035" y="859566"/>
                  <a:pt x="3467992" y="871747"/>
                  <a:pt x="3430556" y="860564"/>
                </a:cubicBezTo>
                <a:cubicBezTo>
                  <a:pt x="3389606" y="859043"/>
                  <a:pt x="3418847" y="866729"/>
                  <a:pt x="3385450" y="861153"/>
                </a:cubicBezTo>
                <a:cubicBezTo>
                  <a:pt x="3348090" y="860448"/>
                  <a:pt x="3237697" y="855648"/>
                  <a:pt x="3206411" y="856342"/>
                </a:cubicBezTo>
                <a:cubicBezTo>
                  <a:pt x="3180515" y="870648"/>
                  <a:pt x="3180956" y="864759"/>
                  <a:pt x="3172172" y="859926"/>
                </a:cubicBezTo>
                <a:lnTo>
                  <a:pt x="3167260" y="861600"/>
                </a:lnTo>
                <a:lnTo>
                  <a:pt x="3160907" y="862337"/>
                </a:lnTo>
                <a:lnTo>
                  <a:pt x="3144557" y="860933"/>
                </a:lnTo>
                <a:lnTo>
                  <a:pt x="3138575" y="859842"/>
                </a:lnTo>
                <a:cubicBezTo>
                  <a:pt x="3134393" y="859301"/>
                  <a:pt x="3131532" y="859210"/>
                  <a:pt x="3129468" y="859445"/>
                </a:cubicBezTo>
                <a:lnTo>
                  <a:pt x="3129191" y="859614"/>
                </a:lnTo>
                <a:lnTo>
                  <a:pt x="3080632" y="859576"/>
                </a:lnTo>
                <a:cubicBezTo>
                  <a:pt x="3066428" y="869092"/>
                  <a:pt x="3020225" y="848520"/>
                  <a:pt x="3020075" y="867669"/>
                </a:cubicBezTo>
                <a:cubicBezTo>
                  <a:pt x="3002560" y="865266"/>
                  <a:pt x="2993991" y="856922"/>
                  <a:pt x="2996410" y="869598"/>
                </a:cubicBezTo>
                <a:cubicBezTo>
                  <a:pt x="2990543" y="869161"/>
                  <a:pt x="2986591" y="870051"/>
                  <a:pt x="2983493" y="871583"/>
                </a:cubicBezTo>
                <a:lnTo>
                  <a:pt x="2982508" y="872324"/>
                </a:lnTo>
                <a:lnTo>
                  <a:pt x="2943646" y="866671"/>
                </a:lnTo>
                <a:lnTo>
                  <a:pt x="2937624" y="860873"/>
                </a:lnTo>
                <a:lnTo>
                  <a:pt x="2900278" y="855890"/>
                </a:lnTo>
                <a:lnTo>
                  <a:pt x="2877094" y="850038"/>
                </a:lnTo>
                <a:lnTo>
                  <a:pt x="2876089" y="849428"/>
                </a:lnTo>
                <a:lnTo>
                  <a:pt x="2858491" y="836891"/>
                </a:lnTo>
                <a:lnTo>
                  <a:pt x="2853221" y="836141"/>
                </a:lnTo>
                <a:cubicBezTo>
                  <a:pt x="2845104" y="833148"/>
                  <a:pt x="2820643" y="822508"/>
                  <a:pt x="2809798" y="818931"/>
                </a:cubicBezTo>
                <a:cubicBezTo>
                  <a:pt x="2803336" y="833150"/>
                  <a:pt x="2801586" y="821927"/>
                  <a:pt x="2788143" y="814680"/>
                </a:cubicBezTo>
                <a:cubicBezTo>
                  <a:pt x="2775104" y="835149"/>
                  <a:pt x="2745218" y="807855"/>
                  <a:pt x="2726584" y="814258"/>
                </a:cubicBezTo>
                <a:cubicBezTo>
                  <a:pt x="2717002" y="808472"/>
                  <a:pt x="2706629" y="802727"/>
                  <a:pt x="2695593" y="797218"/>
                </a:cubicBezTo>
                <a:lnTo>
                  <a:pt x="2688833" y="794195"/>
                </a:lnTo>
                <a:lnTo>
                  <a:pt x="2688479" y="794303"/>
                </a:lnTo>
                <a:cubicBezTo>
                  <a:pt x="2686546" y="794003"/>
                  <a:pt x="2684146" y="793143"/>
                  <a:pt x="2680911" y="791446"/>
                </a:cubicBezTo>
                <a:lnTo>
                  <a:pt x="2676500" y="788684"/>
                </a:lnTo>
                <a:lnTo>
                  <a:pt x="2597106" y="788233"/>
                </a:lnTo>
                <a:cubicBezTo>
                  <a:pt x="2557147" y="780192"/>
                  <a:pt x="2526549" y="790205"/>
                  <a:pt x="2493284" y="771780"/>
                </a:cubicBezTo>
                <a:cubicBezTo>
                  <a:pt x="2455850" y="764319"/>
                  <a:pt x="2421460" y="764032"/>
                  <a:pt x="2391347" y="752808"/>
                </a:cubicBezTo>
                <a:cubicBezTo>
                  <a:pt x="2376903" y="755171"/>
                  <a:pt x="2364156" y="754671"/>
                  <a:pt x="2354862" y="744636"/>
                </a:cubicBezTo>
                <a:cubicBezTo>
                  <a:pt x="2319232" y="739843"/>
                  <a:pt x="2307341" y="748884"/>
                  <a:pt x="2287979" y="735811"/>
                </a:cubicBezTo>
                <a:lnTo>
                  <a:pt x="2255010" y="734698"/>
                </a:lnTo>
                <a:lnTo>
                  <a:pt x="2251535" y="736637"/>
                </a:lnTo>
                <a:lnTo>
                  <a:pt x="2245631" y="736631"/>
                </a:lnTo>
                <a:lnTo>
                  <a:pt x="2230763" y="732710"/>
                </a:lnTo>
                <a:lnTo>
                  <a:pt x="2225379" y="730591"/>
                </a:lnTo>
                <a:cubicBezTo>
                  <a:pt x="2221589" y="729370"/>
                  <a:pt x="2218976" y="728867"/>
                  <a:pt x="2217057" y="728862"/>
                </a:cubicBezTo>
                <a:lnTo>
                  <a:pt x="2216788" y="729024"/>
                </a:lnTo>
                <a:lnTo>
                  <a:pt x="2209124" y="727003"/>
                </a:lnTo>
                <a:cubicBezTo>
                  <a:pt x="2196342" y="723123"/>
                  <a:pt x="2184048" y="718901"/>
                  <a:pt x="2172459" y="714519"/>
                </a:cubicBezTo>
                <a:cubicBezTo>
                  <a:pt x="2158494" y="723838"/>
                  <a:pt x="2117863" y="700822"/>
                  <a:pt x="2115857" y="723498"/>
                </a:cubicBezTo>
                <a:cubicBezTo>
                  <a:pt x="2100018" y="718231"/>
                  <a:pt x="2092968" y="707158"/>
                  <a:pt x="2093949" y="722515"/>
                </a:cubicBezTo>
                <a:lnTo>
                  <a:pt x="2080925" y="723827"/>
                </a:lnTo>
                <a:lnTo>
                  <a:pt x="1983785" y="689896"/>
                </a:lnTo>
                <a:cubicBezTo>
                  <a:pt x="1963617" y="681381"/>
                  <a:pt x="1989851" y="680295"/>
                  <a:pt x="1959913" y="672734"/>
                </a:cubicBezTo>
                <a:cubicBezTo>
                  <a:pt x="1903668" y="678499"/>
                  <a:pt x="1860398" y="653313"/>
                  <a:pt x="1804159" y="644533"/>
                </a:cubicBezTo>
                <a:cubicBezTo>
                  <a:pt x="1743487" y="627658"/>
                  <a:pt x="1612652" y="582310"/>
                  <a:pt x="1591576" y="571258"/>
                </a:cubicBezTo>
                <a:cubicBezTo>
                  <a:pt x="1573388" y="564719"/>
                  <a:pt x="1489080" y="557055"/>
                  <a:pt x="1496826" y="568535"/>
                </a:cubicBezTo>
                <a:cubicBezTo>
                  <a:pt x="1445419" y="536648"/>
                  <a:pt x="1419299" y="553467"/>
                  <a:pt x="1356936" y="530781"/>
                </a:cubicBezTo>
                <a:lnTo>
                  <a:pt x="1269628" y="539232"/>
                </a:lnTo>
                <a:lnTo>
                  <a:pt x="1194874" y="523525"/>
                </a:lnTo>
                <a:lnTo>
                  <a:pt x="1138189" y="509746"/>
                </a:lnTo>
                <a:lnTo>
                  <a:pt x="976781" y="468644"/>
                </a:lnTo>
                <a:cubicBezTo>
                  <a:pt x="929088" y="460952"/>
                  <a:pt x="905972" y="461750"/>
                  <a:pt x="882061" y="458215"/>
                </a:cubicBezTo>
                <a:lnTo>
                  <a:pt x="833317" y="447431"/>
                </a:lnTo>
                <a:lnTo>
                  <a:pt x="827386" y="446883"/>
                </a:lnTo>
                <a:lnTo>
                  <a:pt x="786341" y="445842"/>
                </a:lnTo>
                <a:lnTo>
                  <a:pt x="725073" y="448531"/>
                </a:lnTo>
                <a:cubicBezTo>
                  <a:pt x="698064" y="451325"/>
                  <a:pt x="645372" y="459412"/>
                  <a:pt x="624284" y="462606"/>
                </a:cubicBezTo>
                <a:cubicBezTo>
                  <a:pt x="591338" y="465778"/>
                  <a:pt x="563594" y="467685"/>
                  <a:pt x="527403" y="467566"/>
                </a:cubicBezTo>
                <a:cubicBezTo>
                  <a:pt x="485975" y="450521"/>
                  <a:pt x="440521" y="474706"/>
                  <a:pt x="407139" y="461890"/>
                </a:cubicBezTo>
                <a:cubicBezTo>
                  <a:pt x="379741" y="461756"/>
                  <a:pt x="370760" y="465054"/>
                  <a:pt x="363011" y="466758"/>
                </a:cubicBezTo>
                <a:lnTo>
                  <a:pt x="360644" y="472114"/>
                </a:lnTo>
                <a:lnTo>
                  <a:pt x="347271" y="472897"/>
                </a:lnTo>
                <a:lnTo>
                  <a:pt x="344210" y="474119"/>
                </a:lnTo>
                <a:cubicBezTo>
                  <a:pt x="338378" y="476473"/>
                  <a:pt x="332503" y="478642"/>
                  <a:pt x="326160" y="480110"/>
                </a:cubicBezTo>
                <a:cubicBezTo>
                  <a:pt x="317620" y="456362"/>
                  <a:pt x="270799" y="488667"/>
                  <a:pt x="275309" y="467738"/>
                </a:cubicBezTo>
                <a:lnTo>
                  <a:pt x="251787" y="466296"/>
                </a:lnTo>
                <a:lnTo>
                  <a:pt x="229585" y="458043"/>
                </a:lnTo>
                <a:lnTo>
                  <a:pt x="218012" y="449412"/>
                </a:lnTo>
                <a:lnTo>
                  <a:pt x="133735" y="416518"/>
                </a:lnTo>
                <a:lnTo>
                  <a:pt x="77108" y="390937"/>
                </a:lnTo>
                <a:lnTo>
                  <a:pt x="65936" y="382568"/>
                </a:lnTo>
                <a:lnTo>
                  <a:pt x="49890" y="382282"/>
                </a:lnTo>
                <a:cubicBezTo>
                  <a:pt x="47699" y="382935"/>
                  <a:pt x="45800" y="383830"/>
                  <a:pt x="44249" y="384936"/>
                </a:cubicBezTo>
                <a:lnTo>
                  <a:pt x="0" y="363641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C0A61ECB-521C-4BFC-9F12-1BA566BC243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5694068"/>
            <a:ext cx="12192000" cy="1163932"/>
          </a:xfrm>
          <a:custGeom>
            <a:avLst/>
            <a:gdLst>
              <a:gd name="connsiteX0" fmla="*/ 2955508 w 12192000"/>
              <a:gd name="connsiteY0" fmla="*/ 929 h 1163932"/>
              <a:gd name="connsiteX1" fmla="*/ 2973472 w 12192000"/>
              <a:gd name="connsiteY1" fmla="*/ 2369 h 1163932"/>
              <a:gd name="connsiteX2" fmla="*/ 3052621 w 12192000"/>
              <a:gd name="connsiteY2" fmla="*/ 14030 h 1163932"/>
              <a:gd name="connsiteX3" fmla="*/ 3145220 w 12192000"/>
              <a:gd name="connsiteY3" fmla="*/ 16277 h 1163932"/>
              <a:gd name="connsiteX4" fmla="*/ 3233309 w 12192000"/>
              <a:gd name="connsiteY4" fmla="*/ 8968 h 1163932"/>
              <a:gd name="connsiteX5" fmla="*/ 3320851 w 12192000"/>
              <a:gd name="connsiteY5" fmla="*/ 18902 h 1163932"/>
              <a:gd name="connsiteX6" fmla="*/ 3394552 w 12192000"/>
              <a:gd name="connsiteY6" fmla="*/ 38279 h 1163932"/>
              <a:gd name="connsiteX7" fmla="*/ 3462252 w 12192000"/>
              <a:gd name="connsiteY7" fmla="*/ 68646 h 1163932"/>
              <a:gd name="connsiteX8" fmla="*/ 3504799 w 12192000"/>
              <a:gd name="connsiteY8" fmla="*/ 93363 h 1163932"/>
              <a:gd name="connsiteX9" fmla="*/ 3568807 w 12192000"/>
              <a:gd name="connsiteY9" fmla="*/ 84557 h 1163932"/>
              <a:gd name="connsiteX10" fmla="*/ 3571993 w 12192000"/>
              <a:gd name="connsiteY10" fmla="*/ 87105 h 1163932"/>
              <a:gd name="connsiteX11" fmla="*/ 3590879 w 12192000"/>
              <a:gd name="connsiteY11" fmla="*/ 100115 h 1163932"/>
              <a:gd name="connsiteX12" fmla="*/ 3623973 w 12192000"/>
              <a:gd name="connsiteY12" fmla="*/ 93084 h 1163932"/>
              <a:gd name="connsiteX13" fmla="*/ 3636728 w 12192000"/>
              <a:gd name="connsiteY13" fmla="*/ 98019 h 1163932"/>
              <a:gd name="connsiteX14" fmla="*/ 3676976 w 12192000"/>
              <a:gd name="connsiteY14" fmla="*/ 96600 h 1163932"/>
              <a:gd name="connsiteX15" fmla="*/ 3722653 w 12192000"/>
              <a:gd name="connsiteY15" fmla="*/ 115363 h 1163932"/>
              <a:gd name="connsiteX16" fmla="*/ 3775112 w 12192000"/>
              <a:gd name="connsiteY16" fmla="*/ 98970 h 1163932"/>
              <a:gd name="connsiteX17" fmla="*/ 3932956 w 12192000"/>
              <a:gd name="connsiteY17" fmla="*/ 122337 h 1163932"/>
              <a:gd name="connsiteX18" fmla="*/ 4100593 w 12192000"/>
              <a:gd name="connsiteY18" fmla="*/ 163834 h 1163932"/>
              <a:gd name="connsiteX19" fmla="*/ 4316364 w 12192000"/>
              <a:gd name="connsiteY19" fmla="*/ 177453 h 1163932"/>
              <a:gd name="connsiteX20" fmla="*/ 4387387 w 12192000"/>
              <a:gd name="connsiteY20" fmla="*/ 164360 h 1163932"/>
              <a:gd name="connsiteX21" fmla="*/ 4427957 w 12192000"/>
              <a:gd name="connsiteY21" fmla="*/ 177526 h 1163932"/>
              <a:gd name="connsiteX22" fmla="*/ 4502291 w 12192000"/>
              <a:gd name="connsiteY22" fmla="*/ 188197 h 1163932"/>
              <a:gd name="connsiteX23" fmla="*/ 4600771 w 12192000"/>
              <a:gd name="connsiteY23" fmla="*/ 212143 h 1163932"/>
              <a:gd name="connsiteX24" fmla="*/ 4644102 w 12192000"/>
              <a:gd name="connsiteY24" fmla="*/ 210363 h 1163932"/>
              <a:gd name="connsiteX25" fmla="*/ 4652752 w 12192000"/>
              <a:gd name="connsiteY25" fmla="*/ 210902 h 1163932"/>
              <a:gd name="connsiteX26" fmla="*/ 4652896 w 12192000"/>
              <a:gd name="connsiteY26" fmla="*/ 211286 h 1163932"/>
              <a:gd name="connsiteX27" fmla="*/ 4685303 w 12192000"/>
              <a:gd name="connsiteY27" fmla="*/ 212939 h 1163932"/>
              <a:gd name="connsiteX28" fmla="*/ 4690886 w 12192000"/>
              <a:gd name="connsiteY28" fmla="*/ 215767 h 1163932"/>
              <a:gd name="connsiteX29" fmla="*/ 4725430 w 12192000"/>
              <a:gd name="connsiteY29" fmla="*/ 238732 h 1163932"/>
              <a:gd name="connsiteX30" fmla="*/ 4800051 w 12192000"/>
              <a:gd name="connsiteY30" fmla="*/ 231099 h 1163932"/>
              <a:gd name="connsiteX31" fmla="*/ 4875115 w 12192000"/>
              <a:gd name="connsiteY31" fmla="*/ 264350 h 1163932"/>
              <a:gd name="connsiteX32" fmla="*/ 4936450 w 12192000"/>
              <a:gd name="connsiteY32" fmla="*/ 280902 h 1163932"/>
              <a:gd name="connsiteX33" fmla="*/ 5030961 w 12192000"/>
              <a:gd name="connsiteY33" fmla="*/ 305912 h 1163932"/>
              <a:gd name="connsiteX34" fmla="*/ 5082734 w 12192000"/>
              <a:gd name="connsiteY34" fmla="*/ 308581 h 1163932"/>
              <a:gd name="connsiteX35" fmla="*/ 5138799 w 12192000"/>
              <a:gd name="connsiteY35" fmla="*/ 303800 h 1163932"/>
              <a:gd name="connsiteX36" fmla="*/ 5259695 w 12192000"/>
              <a:gd name="connsiteY36" fmla="*/ 330476 h 1163932"/>
              <a:gd name="connsiteX37" fmla="*/ 5359642 w 12192000"/>
              <a:gd name="connsiteY37" fmla="*/ 340575 h 1163932"/>
              <a:gd name="connsiteX38" fmla="*/ 5372918 w 12192000"/>
              <a:gd name="connsiteY38" fmla="*/ 336834 h 1163932"/>
              <a:gd name="connsiteX39" fmla="*/ 5396084 w 12192000"/>
              <a:gd name="connsiteY39" fmla="*/ 328268 h 1163932"/>
              <a:gd name="connsiteX40" fmla="*/ 5414292 w 12192000"/>
              <a:gd name="connsiteY40" fmla="*/ 320863 h 1163932"/>
              <a:gd name="connsiteX41" fmla="*/ 5487276 w 12192000"/>
              <a:gd name="connsiteY41" fmla="*/ 307350 h 1163932"/>
              <a:gd name="connsiteX42" fmla="*/ 5612716 w 12192000"/>
              <a:gd name="connsiteY42" fmla="*/ 308118 h 1163932"/>
              <a:gd name="connsiteX43" fmla="*/ 5864813 w 12192000"/>
              <a:gd name="connsiteY43" fmla="*/ 257852 h 1163932"/>
              <a:gd name="connsiteX44" fmla="*/ 6151392 w 12192000"/>
              <a:gd name="connsiteY44" fmla="*/ 225732 h 1163932"/>
              <a:gd name="connsiteX45" fmla="*/ 6209396 w 12192000"/>
              <a:gd name="connsiteY45" fmla="*/ 220469 h 1163932"/>
              <a:gd name="connsiteX46" fmla="*/ 6269898 w 12192000"/>
              <a:gd name="connsiteY46" fmla="*/ 226300 h 1163932"/>
              <a:gd name="connsiteX47" fmla="*/ 6297029 w 12192000"/>
              <a:gd name="connsiteY47" fmla="*/ 224230 h 1163932"/>
              <a:gd name="connsiteX48" fmla="*/ 6352373 w 12192000"/>
              <a:gd name="connsiteY48" fmla="*/ 209161 h 1163932"/>
              <a:gd name="connsiteX49" fmla="*/ 6353759 w 12192000"/>
              <a:gd name="connsiteY49" fmla="*/ 209135 h 1163932"/>
              <a:gd name="connsiteX50" fmla="*/ 6363346 w 12192000"/>
              <a:gd name="connsiteY50" fmla="*/ 196700 h 1163932"/>
              <a:gd name="connsiteX51" fmla="*/ 6400681 w 12192000"/>
              <a:gd name="connsiteY51" fmla="*/ 204402 h 1163932"/>
              <a:gd name="connsiteX52" fmla="*/ 6402041 w 12192000"/>
              <a:gd name="connsiteY52" fmla="*/ 207073 h 1163932"/>
              <a:gd name="connsiteX53" fmla="*/ 6424912 w 12192000"/>
              <a:gd name="connsiteY53" fmla="*/ 204940 h 1163932"/>
              <a:gd name="connsiteX54" fmla="*/ 6502019 w 12192000"/>
              <a:gd name="connsiteY54" fmla="*/ 198788 h 1163932"/>
              <a:gd name="connsiteX55" fmla="*/ 6518229 w 12192000"/>
              <a:gd name="connsiteY55" fmla="*/ 197839 h 1163932"/>
              <a:gd name="connsiteX56" fmla="*/ 6519089 w 12192000"/>
              <a:gd name="connsiteY56" fmla="*/ 198274 h 1163932"/>
              <a:gd name="connsiteX57" fmla="*/ 6561047 w 12192000"/>
              <a:gd name="connsiteY57" fmla="*/ 182276 h 1163932"/>
              <a:gd name="connsiteX58" fmla="*/ 6595639 w 12192000"/>
              <a:gd name="connsiteY58" fmla="*/ 174596 h 1163932"/>
              <a:gd name="connsiteX59" fmla="*/ 6692265 w 12192000"/>
              <a:gd name="connsiteY59" fmla="*/ 171261 h 1163932"/>
              <a:gd name="connsiteX60" fmla="*/ 6697219 w 12192000"/>
              <a:gd name="connsiteY60" fmla="*/ 171733 h 1163932"/>
              <a:gd name="connsiteX61" fmla="*/ 6713656 w 12192000"/>
              <a:gd name="connsiteY61" fmla="*/ 160032 h 1163932"/>
              <a:gd name="connsiteX62" fmla="*/ 6714383 w 12192000"/>
              <a:gd name="connsiteY62" fmla="*/ 156857 h 1163932"/>
              <a:gd name="connsiteX63" fmla="*/ 6774793 w 12192000"/>
              <a:gd name="connsiteY63" fmla="*/ 166145 h 1163932"/>
              <a:gd name="connsiteX64" fmla="*/ 6782112 w 12192000"/>
              <a:gd name="connsiteY64" fmla="*/ 161687 h 1163932"/>
              <a:gd name="connsiteX65" fmla="*/ 6822392 w 12192000"/>
              <a:gd name="connsiteY65" fmla="*/ 175020 h 1163932"/>
              <a:gd name="connsiteX66" fmla="*/ 6842719 w 12192000"/>
              <a:gd name="connsiteY66" fmla="*/ 178025 h 1163932"/>
              <a:gd name="connsiteX67" fmla="*/ 6878958 w 12192000"/>
              <a:gd name="connsiteY67" fmla="*/ 187256 h 1163932"/>
              <a:gd name="connsiteX68" fmla="*/ 6881972 w 12192000"/>
              <a:gd name="connsiteY68" fmla="*/ 184277 h 1163932"/>
              <a:gd name="connsiteX69" fmla="*/ 6889133 w 12192000"/>
              <a:gd name="connsiteY69" fmla="*/ 187492 h 1163932"/>
              <a:gd name="connsiteX70" fmla="*/ 6894439 w 12192000"/>
              <a:gd name="connsiteY70" fmla="*/ 184074 h 1163932"/>
              <a:gd name="connsiteX71" fmla="*/ 6900419 w 12192000"/>
              <a:gd name="connsiteY71" fmla="*/ 185342 h 1163932"/>
              <a:gd name="connsiteX72" fmla="*/ 6963220 w 12192000"/>
              <a:gd name="connsiteY72" fmla="*/ 173736 h 1163932"/>
              <a:gd name="connsiteX73" fmla="*/ 6976706 w 12192000"/>
              <a:gd name="connsiteY73" fmla="*/ 177326 h 1163932"/>
              <a:gd name="connsiteX74" fmla="*/ 6987064 w 12192000"/>
              <a:gd name="connsiteY74" fmla="*/ 166834 h 1163932"/>
              <a:gd name="connsiteX75" fmla="*/ 7030230 w 12192000"/>
              <a:gd name="connsiteY75" fmla="*/ 166147 h 1163932"/>
              <a:gd name="connsiteX76" fmla="*/ 7045014 w 12192000"/>
              <a:gd name="connsiteY76" fmla="*/ 175533 h 1163932"/>
              <a:gd name="connsiteX77" fmla="*/ 7058714 w 12192000"/>
              <a:gd name="connsiteY77" fmla="*/ 182424 h 1163932"/>
              <a:gd name="connsiteX78" fmla="*/ 7060499 w 12192000"/>
              <a:gd name="connsiteY78" fmla="*/ 182495 h 1163932"/>
              <a:gd name="connsiteX79" fmla="*/ 7078430 w 12192000"/>
              <a:gd name="connsiteY79" fmla="*/ 183225 h 1163932"/>
              <a:gd name="connsiteX80" fmla="*/ 7176563 w 12192000"/>
              <a:gd name="connsiteY80" fmla="*/ 179676 h 1163932"/>
              <a:gd name="connsiteX81" fmla="*/ 7205529 w 12192000"/>
              <a:gd name="connsiteY81" fmla="*/ 187443 h 1163932"/>
              <a:gd name="connsiteX82" fmla="*/ 7310118 w 12192000"/>
              <a:gd name="connsiteY82" fmla="*/ 169037 h 1163932"/>
              <a:gd name="connsiteX83" fmla="*/ 7673859 w 12192000"/>
              <a:gd name="connsiteY83" fmla="*/ 156768 h 1163932"/>
              <a:gd name="connsiteX84" fmla="*/ 7692748 w 12192000"/>
              <a:gd name="connsiteY84" fmla="*/ 167969 h 1163932"/>
              <a:gd name="connsiteX85" fmla="*/ 7715729 w 12192000"/>
              <a:gd name="connsiteY85" fmla="*/ 163804 h 1163932"/>
              <a:gd name="connsiteX86" fmla="*/ 7974189 w 12192000"/>
              <a:gd name="connsiteY86" fmla="*/ 161251 h 1163932"/>
              <a:gd name="connsiteX87" fmla="*/ 8101969 w 12192000"/>
              <a:gd name="connsiteY87" fmla="*/ 150927 h 1163932"/>
              <a:gd name="connsiteX88" fmla="*/ 8106826 w 12192000"/>
              <a:gd name="connsiteY88" fmla="*/ 146285 h 1163932"/>
              <a:gd name="connsiteX89" fmla="*/ 8162058 w 12192000"/>
              <a:gd name="connsiteY89" fmla="*/ 103136 h 1163932"/>
              <a:gd name="connsiteX90" fmla="*/ 8184568 w 12192000"/>
              <a:gd name="connsiteY90" fmla="*/ 100422 h 1163932"/>
              <a:gd name="connsiteX91" fmla="*/ 8205350 w 12192000"/>
              <a:gd name="connsiteY91" fmla="*/ 106344 h 1163932"/>
              <a:gd name="connsiteX92" fmla="*/ 8228227 w 12192000"/>
              <a:gd name="connsiteY92" fmla="*/ 112404 h 1163932"/>
              <a:gd name="connsiteX93" fmla="*/ 8229109 w 12192000"/>
              <a:gd name="connsiteY93" fmla="*/ 109777 h 1163932"/>
              <a:gd name="connsiteX94" fmla="*/ 8237963 w 12192000"/>
              <a:gd name="connsiteY94" fmla="*/ 113428 h 1163932"/>
              <a:gd name="connsiteX95" fmla="*/ 8248358 w 12192000"/>
              <a:gd name="connsiteY95" fmla="*/ 112494 h 1163932"/>
              <a:gd name="connsiteX96" fmla="*/ 8249309 w 12192000"/>
              <a:gd name="connsiteY96" fmla="*/ 113130 h 1163932"/>
              <a:gd name="connsiteX97" fmla="*/ 8249997 w 12192000"/>
              <a:gd name="connsiteY97" fmla="*/ 112347 h 1163932"/>
              <a:gd name="connsiteX98" fmla="*/ 8272162 w 12192000"/>
              <a:gd name="connsiteY98" fmla="*/ 110356 h 1163932"/>
              <a:gd name="connsiteX99" fmla="*/ 8292349 w 12192000"/>
              <a:gd name="connsiteY99" fmla="*/ 103912 h 1163932"/>
              <a:gd name="connsiteX100" fmla="*/ 8292491 w 12192000"/>
              <a:gd name="connsiteY100" fmla="*/ 103935 h 1163932"/>
              <a:gd name="connsiteX101" fmla="*/ 8307239 w 12192000"/>
              <a:gd name="connsiteY101" fmla="*/ 101023 h 1163932"/>
              <a:gd name="connsiteX102" fmla="*/ 8339282 w 12192000"/>
              <a:gd name="connsiteY102" fmla="*/ 115374 h 1163932"/>
              <a:gd name="connsiteX103" fmla="*/ 8346156 w 12192000"/>
              <a:gd name="connsiteY103" fmla="*/ 117659 h 1163932"/>
              <a:gd name="connsiteX104" fmla="*/ 8346467 w 12192000"/>
              <a:gd name="connsiteY104" fmla="*/ 117456 h 1163932"/>
              <a:gd name="connsiteX105" fmla="*/ 8354069 w 12192000"/>
              <a:gd name="connsiteY105" fmla="*/ 119374 h 1163932"/>
              <a:gd name="connsiteX106" fmla="*/ 8358687 w 12192000"/>
              <a:gd name="connsiteY106" fmla="*/ 121825 h 1163932"/>
              <a:gd name="connsiteX107" fmla="*/ 8433385 w 12192000"/>
              <a:gd name="connsiteY107" fmla="*/ 106101 h 1163932"/>
              <a:gd name="connsiteX108" fmla="*/ 8533779 w 12192000"/>
              <a:gd name="connsiteY108" fmla="*/ 104806 h 1163932"/>
              <a:gd name="connsiteX109" fmla="*/ 8632833 w 12192000"/>
              <a:gd name="connsiteY109" fmla="*/ 106964 h 1163932"/>
              <a:gd name="connsiteX110" fmla="*/ 8668523 w 12192000"/>
              <a:gd name="connsiteY110" fmla="*/ 109411 h 1163932"/>
              <a:gd name="connsiteX111" fmla="*/ 8732893 w 12192000"/>
              <a:gd name="connsiteY111" fmla="*/ 106423 h 1163932"/>
              <a:gd name="connsiteX112" fmla="*/ 8764071 w 12192000"/>
              <a:gd name="connsiteY112" fmla="*/ 101019 h 1163932"/>
              <a:gd name="connsiteX113" fmla="*/ 8767004 w 12192000"/>
              <a:gd name="connsiteY113" fmla="*/ 97951 h 1163932"/>
              <a:gd name="connsiteX114" fmla="*/ 8772553 w 12192000"/>
              <a:gd name="connsiteY114" fmla="*/ 96746 h 1163932"/>
              <a:gd name="connsiteX115" fmla="*/ 8787201 w 12192000"/>
              <a:gd name="connsiteY115" fmla="*/ 98465 h 1163932"/>
              <a:gd name="connsiteX116" fmla="*/ 8792624 w 12192000"/>
              <a:gd name="connsiteY116" fmla="*/ 99935 h 1163932"/>
              <a:gd name="connsiteX117" fmla="*/ 8800741 w 12192000"/>
              <a:gd name="connsiteY117" fmla="*/ 100329 h 1163932"/>
              <a:gd name="connsiteX118" fmla="*/ 8800966 w 12192000"/>
              <a:gd name="connsiteY118" fmla="*/ 100077 h 1163932"/>
              <a:gd name="connsiteX119" fmla="*/ 8808513 w 12192000"/>
              <a:gd name="connsiteY119" fmla="*/ 100962 h 1163932"/>
              <a:gd name="connsiteX120" fmla="*/ 8845110 w 12192000"/>
              <a:gd name="connsiteY120" fmla="*/ 108611 h 1163932"/>
              <a:gd name="connsiteX121" fmla="*/ 8896773 w 12192000"/>
              <a:gd name="connsiteY121" fmla="*/ 86101 h 1163932"/>
              <a:gd name="connsiteX122" fmla="*/ 8917529 w 12192000"/>
              <a:gd name="connsiteY122" fmla="*/ 82805 h 1163932"/>
              <a:gd name="connsiteX123" fmla="*/ 8929546 w 12192000"/>
              <a:gd name="connsiteY123" fmla="*/ 78543 h 1163932"/>
              <a:gd name="connsiteX124" fmla="*/ 9026654 w 12192000"/>
              <a:gd name="connsiteY124" fmla="*/ 99852 h 1163932"/>
              <a:gd name="connsiteX125" fmla="*/ 9040737 w 12192000"/>
              <a:gd name="connsiteY125" fmla="*/ 105786 h 1163932"/>
              <a:gd name="connsiteX126" fmla="*/ 9052026 w 12192000"/>
              <a:gd name="connsiteY126" fmla="*/ 115808 h 1163932"/>
              <a:gd name="connsiteX127" fmla="*/ 9203241 w 12192000"/>
              <a:gd name="connsiteY127" fmla="*/ 118145 h 1163932"/>
              <a:gd name="connsiteX128" fmla="*/ 9415584 w 12192000"/>
              <a:gd name="connsiteY128" fmla="*/ 163588 h 1163932"/>
              <a:gd name="connsiteX129" fmla="*/ 9505102 w 12192000"/>
              <a:gd name="connsiteY129" fmla="*/ 147474 h 1163932"/>
              <a:gd name="connsiteX130" fmla="*/ 9643040 w 12192000"/>
              <a:gd name="connsiteY130" fmla="*/ 164665 h 1163932"/>
              <a:gd name="connsiteX131" fmla="*/ 9762999 w 12192000"/>
              <a:gd name="connsiteY131" fmla="*/ 169055 h 1163932"/>
              <a:gd name="connsiteX132" fmla="*/ 9776183 w 12192000"/>
              <a:gd name="connsiteY132" fmla="*/ 168623 h 1163932"/>
              <a:gd name="connsiteX133" fmla="*/ 9780532 w 12192000"/>
              <a:gd name="connsiteY133" fmla="*/ 162255 h 1163932"/>
              <a:gd name="connsiteX134" fmla="*/ 9824924 w 12192000"/>
              <a:gd name="connsiteY134" fmla="*/ 158079 h 1163932"/>
              <a:gd name="connsiteX135" fmla="*/ 9910588 w 12192000"/>
              <a:gd name="connsiteY135" fmla="*/ 160759 h 1163932"/>
              <a:gd name="connsiteX136" fmla="*/ 9924173 w 12192000"/>
              <a:gd name="connsiteY136" fmla="*/ 165023 h 1163932"/>
              <a:gd name="connsiteX137" fmla="*/ 10010969 w 12192000"/>
              <a:gd name="connsiteY137" fmla="*/ 162234 h 1163932"/>
              <a:gd name="connsiteX138" fmla="*/ 10070699 w 12192000"/>
              <a:gd name="connsiteY138" fmla="*/ 164286 h 1163932"/>
              <a:gd name="connsiteX139" fmla="*/ 10083825 w 12192000"/>
              <a:gd name="connsiteY139" fmla="*/ 168444 h 1163932"/>
              <a:gd name="connsiteX140" fmla="*/ 10097932 w 12192000"/>
              <a:gd name="connsiteY140" fmla="*/ 161160 h 1163932"/>
              <a:gd name="connsiteX141" fmla="*/ 10101779 w 12192000"/>
              <a:gd name="connsiteY141" fmla="*/ 155488 h 1163932"/>
              <a:gd name="connsiteX142" fmla="*/ 10149437 w 12192000"/>
              <a:gd name="connsiteY142" fmla="*/ 158598 h 1163932"/>
              <a:gd name="connsiteX143" fmla="*/ 10155104 w 12192000"/>
              <a:gd name="connsiteY143" fmla="*/ 158045 h 1163932"/>
              <a:gd name="connsiteX144" fmla="*/ 10250982 w 12192000"/>
              <a:gd name="connsiteY144" fmla="*/ 135074 h 1163932"/>
              <a:gd name="connsiteX145" fmla="*/ 10343301 w 12192000"/>
              <a:gd name="connsiteY145" fmla="*/ 97316 h 1163932"/>
              <a:gd name="connsiteX146" fmla="*/ 10366625 w 12192000"/>
              <a:gd name="connsiteY146" fmla="*/ 85860 h 1163932"/>
              <a:gd name="connsiteX147" fmla="*/ 10433505 w 12192000"/>
              <a:gd name="connsiteY147" fmla="*/ 71432 h 1163932"/>
              <a:gd name="connsiteX148" fmla="*/ 10547510 w 12192000"/>
              <a:gd name="connsiteY148" fmla="*/ 53678 h 1163932"/>
              <a:gd name="connsiteX149" fmla="*/ 10588150 w 12192000"/>
              <a:gd name="connsiteY149" fmla="*/ 38719 h 1163932"/>
              <a:gd name="connsiteX150" fmla="*/ 10589457 w 12192000"/>
              <a:gd name="connsiteY150" fmla="*/ 31728 h 1163932"/>
              <a:gd name="connsiteX151" fmla="*/ 10699976 w 12192000"/>
              <a:gd name="connsiteY151" fmla="*/ 49777 h 1163932"/>
              <a:gd name="connsiteX152" fmla="*/ 10812237 w 12192000"/>
              <a:gd name="connsiteY152" fmla="*/ 52759 h 1163932"/>
              <a:gd name="connsiteX153" fmla="*/ 10869837 w 12192000"/>
              <a:gd name="connsiteY153" fmla="*/ 72227 h 1163932"/>
              <a:gd name="connsiteX154" fmla="*/ 10881770 w 12192000"/>
              <a:gd name="connsiteY154" fmla="*/ 80104 h 1163932"/>
              <a:gd name="connsiteX155" fmla="*/ 10896899 w 12192000"/>
              <a:gd name="connsiteY155" fmla="*/ 77163 h 1163932"/>
              <a:gd name="connsiteX156" fmla="*/ 10901748 w 12192000"/>
              <a:gd name="connsiteY156" fmla="*/ 72784 h 1163932"/>
              <a:gd name="connsiteX157" fmla="*/ 10947419 w 12192000"/>
              <a:gd name="connsiteY157" fmla="*/ 89748 h 1163932"/>
              <a:gd name="connsiteX158" fmla="*/ 10953034 w 12192000"/>
              <a:gd name="connsiteY158" fmla="*/ 90870 h 1163932"/>
              <a:gd name="connsiteX159" fmla="*/ 10992070 w 12192000"/>
              <a:gd name="connsiteY159" fmla="*/ 95273 h 1163932"/>
              <a:gd name="connsiteX160" fmla="*/ 11112372 w 12192000"/>
              <a:gd name="connsiteY160" fmla="*/ 88679 h 1163932"/>
              <a:gd name="connsiteX161" fmla="*/ 11147719 w 12192000"/>
              <a:gd name="connsiteY161" fmla="*/ 86992 h 1163932"/>
              <a:gd name="connsiteX162" fmla="*/ 11172617 w 12192000"/>
              <a:gd name="connsiteY162" fmla="*/ 82697 h 1163932"/>
              <a:gd name="connsiteX163" fmla="*/ 11240397 w 12192000"/>
              <a:gd name="connsiteY163" fmla="*/ 88262 h 1163932"/>
              <a:gd name="connsiteX164" fmla="*/ 11270034 w 12192000"/>
              <a:gd name="connsiteY164" fmla="*/ 98379 h 1163932"/>
              <a:gd name="connsiteX165" fmla="*/ 11293091 w 12192000"/>
              <a:gd name="connsiteY165" fmla="*/ 98474 h 1163932"/>
              <a:gd name="connsiteX166" fmla="*/ 11310949 w 12192000"/>
              <a:gd name="connsiteY166" fmla="*/ 104274 h 1163932"/>
              <a:gd name="connsiteX167" fmla="*/ 11345279 w 12192000"/>
              <a:gd name="connsiteY167" fmla="*/ 101883 h 1163932"/>
              <a:gd name="connsiteX168" fmla="*/ 11354597 w 12192000"/>
              <a:gd name="connsiteY168" fmla="*/ 104385 h 1163932"/>
              <a:gd name="connsiteX169" fmla="*/ 11367725 w 12192000"/>
              <a:gd name="connsiteY169" fmla="*/ 104431 h 1163932"/>
              <a:gd name="connsiteX170" fmla="*/ 11399832 w 12192000"/>
              <a:gd name="connsiteY170" fmla="*/ 117048 h 1163932"/>
              <a:gd name="connsiteX171" fmla="*/ 11487595 w 12192000"/>
              <a:gd name="connsiteY171" fmla="*/ 158754 h 1163932"/>
              <a:gd name="connsiteX172" fmla="*/ 11590850 w 12192000"/>
              <a:gd name="connsiteY172" fmla="*/ 244984 h 1163932"/>
              <a:gd name="connsiteX173" fmla="*/ 11736204 w 12192000"/>
              <a:gd name="connsiteY173" fmla="*/ 283941 h 1163932"/>
              <a:gd name="connsiteX174" fmla="*/ 11760331 w 12192000"/>
              <a:gd name="connsiteY174" fmla="*/ 298368 h 1163932"/>
              <a:gd name="connsiteX175" fmla="*/ 11819139 w 12192000"/>
              <a:gd name="connsiteY175" fmla="*/ 310575 h 1163932"/>
              <a:gd name="connsiteX176" fmla="*/ 11821967 w 12192000"/>
              <a:gd name="connsiteY176" fmla="*/ 312222 h 1163932"/>
              <a:gd name="connsiteX177" fmla="*/ 11847125 w 12192000"/>
              <a:gd name="connsiteY177" fmla="*/ 303833 h 1163932"/>
              <a:gd name="connsiteX178" fmla="*/ 11980134 w 12192000"/>
              <a:gd name="connsiteY178" fmla="*/ 328343 h 1163932"/>
              <a:gd name="connsiteX179" fmla="*/ 12174576 w 12192000"/>
              <a:gd name="connsiteY179" fmla="*/ 382540 h 1163932"/>
              <a:gd name="connsiteX180" fmla="*/ 12192000 w 12192000"/>
              <a:gd name="connsiteY180" fmla="*/ 385665 h 1163932"/>
              <a:gd name="connsiteX181" fmla="*/ 12192000 w 12192000"/>
              <a:gd name="connsiteY181" fmla="*/ 1163932 h 1163932"/>
              <a:gd name="connsiteX182" fmla="*/ 0 w 12192000"/>
              <a:gd name="connsiteY182" fmla="*/ 1163932 h 1163932"/>
              <a:gd name="connsiteX183" fmla="*/ 0 w 12192000"/>
              <a:gd name="connsiteY183" fmla="*/ 489977 h 1163932"/>
              <a:gd name="connsiteX184" fmla="*/ 5331 w 12192000"/>
              <a:gd name="connsiteY184" fmla="*/ 489229 h 1163932"/>
              <a:gd name="connsiteX185" fmla="*/ 39902 w 12192000"/>
              <a:gd name="connsiteY185" fmla="*/ 478716 h 1163932"/>
              <a:gd name="connsiteX186" fmla="*/ 117880 w 12192000"/>
              <a:gd name="connsiteY186" fmla="*/ 427388 h 1163932"/>
              <a:gd name="connsiteX187" fmla="*/ 238140 w 12192000"/>
              <a:gd name="connsiteY187" fmla="*/ 385729 h 1163932"/>
              <a:gd name="connsiteX188" fmla="*/ 249589 w 12192000"/>
              <a:gd name="connsiteY188" fmla="*/ 385949 h 1163932"/>
              <a:gd name="connsiteX189" fmla="*/ 296963 w 12192000"/>
              <a:gd name="connsiteY189" fmla="*/ 362534 h 1163932"/>
              <a:gd name="connsiteX190" fmla="*/ 339235 w 12192000"/>
              <a:gd name="connsiteY190" fmla="*/ 330857 h 1163932"/>
              <a:gd name="connsiteX191" fmla="*/ 447152 w 12192000"/>
              <a:gd name="connsiteY191" fmla="*/ 333855 h 1163932"/>
              <a:gd name="connsiteX192" fmla="*/ 475247 w 12192000"/>
              <a:gd name="connsiteY192" fmla="*/ 343146 h 1163932"/>
              <a:gd name="connsiteX193" fmla="*/ 477967 w 12192000"/>
              <a:gd name="connsiteY193" fmla="*/ 344392 h 1163932"/>
              <a:gd name="connsiteX194" fmla="*/ 527683 w 12192000"/>
              <a:gd name="connsiteY194" fmla="*/ 339655 h 1163932"/>
              <a:gd name="connsiteX195" fmla="*/ 703732 w 12192000"/>
              <a:gd name="connsiteY195" fmla="*/ 323031 h 1163932"/>
              <a:gd name="connsiteX196" fmla="*/ 853391 w 12192000"/>
              <a:gd name="connsiteY196" fmla="*/ 310023 h 1163932"/>
              <a:gd name="connsiteX197" fmla="*/ 925332 w 12192000"/>
              <a:gd name="connsiteY197" fmla="*/ 305118 h 1163932"/>
              <a:gd name="connsiteX198" fmla="*/ 941286 w 12192000"/>
              <a:gd name="connsiteY198" fmla="*/ 295364 h 1163932"/>
              <a:gd name="connsiteX199" fmla="*/ 950845 w 12192000"/>
              <a:gd name="connsiteY199" fmla="*/ 293027 h 1163932"/>
              <a:gd name="connsiteX200" fmla="*/ 953292 w 12192000"/>
              <a:gd name="connsiteY200" fmla="*/ 287324 h 1163932"/>
              <a:gd name="connsiteX201" fmla="*/ 967499 w 12192000"/>
              <a:gd name="connsiteY201" fmla="*/ 280192 h 1163932"/>
              <a:gd name="connsiteX202" fmla="*/ 985161 w 12192000"/>
              <a:gd name="connsiteY202" fmla="*/ 277297 h 1163932"/>
              <a:gd name="connsiteX203" fmla="*/ 1069267 w 12192000"/>
              <a:gd name="connsiteY203" fmla="*/ 269198 h 1163932"/>
              <a:gd name="connsiteX204" fmla="*/ 1138407 w 12192000"/>
              <a:gd name="connsiteY204" fmla="*/ 252999 h 1163932"/>
              <a:gd name="connsiteX205" fmla="*/ 1164931 w 12192000"/>
              <a:gd name="connsiteY205" fmla="*/ 245054 h 1163932"/>
              <a:gd name="connsiteX206" fmla="*/ 1211622 w 12192000"/>
              <a:gd name="connsiteY206" fmla="*/ 227108 h 1163932"/>
              <a:gd name="connsiteX207" fmla="*/ 1274567 w 12192000"/>
              <a:gd name="connsiteY207" fmla="*/ 209812 h 1163932"/>
              <a:gd name="connsiteX208" fmla="*/ 1325029 w 12192000"/>
              <a:gd name="connsiteY208" fmla="*/ 214369 h 1163932"/>
              <a:gd name="connsiteX209" fmla="*/ 1356805 w 12192000"/>
              <a:gd name="connsiteY209" fmla="*/ 210054 h 1163932"/>
              <a:gd name="connsiteX210" fmla="*/ 1468752 w 12192000"/>
              <a:gd name="connsiteY210" fmla="*/ 221036 h 1163932"/>
              <a:gd name="connsiteX211" fmla="*/ 1650750 w 12192000"/>
              <a:gd name="connsiteY211" fmla="*/ 171522 h 1163932"/>
              <a:gd name="connsiteX212" fmla="*/ 1655056 w 12192000"/>
              <a:gd name="connsiteY212" fmla="*/ 178538 h 1163932"/>
              <a:gd name="connsiteX213" fmla="*/ 1683220 w 12192000"/>
              <a:gd name="connsiteY213" fmla="*/ 176084 h 1163932"/>
              <a:gd name="connsiteX214" fmla="*/ 1685599 w 12192000"/>
              <a:gd name="connsiteY214" fmla="*/ 171820 h 1163932"/>
              <a:gd name="connsiteX215" fmla="*/ 1689230 w 12192000"/>
              <a:gd name="connsiteY215" fmla="*/ 171091 h 1163932"/>
              <a:gd name="connsiteX216" fmla="*/ 1691052 w 12192000"/>
              <a:gd name="connsiteY216" fmla="*/ 175010 h 1163932"/>
              <a:gd name="connsiteX217" fmla="*/ 1735783 w 12192000"/>
              <a:gd name="connsiteY217" fmla="*/ 183832 h 1163932"/>
              <a:gd name="connsiteX218" fmla="*/ 1797102 w 12192000"/>
              <a:gd name="connsiteY218" fmla="*/ 188721 h 1163932"/>
              <a:gd name="connsiteX219" fmla="*/ 1845638 w 12192000"/>
              <a:gd name="connsiteY219" fmla="*/ 170206 h 1163932"/>
              <a:gd name="connsiteX220" fmla="*/ 1848980 w 12192000"/>
              <a:gd name="connsiteY220" fmla="*/ 173948 h 1163932"/>
              <a:gd name="connsiteX221" fmla="*/ 1880587 w 12192000"/>
              <a:gd name="connsiteY221" fmla="*/ 171938 h 1163932"/>
              <a:gd name="connsiteX222" fmla="*/ 1995803 w 12192000"/>
              <a:gd name="connsiteY222" fmla="*/ 138279 h 1163932"/>
              <a:gd name="connsiteX223" fmla="*/ 2057448 w 12192000"/>
              <a:gd name="connsiteY223" fmla="*/ 135082 h 1163932"/>
              <a:gd name="connsiteX224" fmla="*/ 2119088 w 12192000"/>
              <a:gd name="connsiteY224" fmla="*/ 119940 h 1163932"/>
              <a:gd name="connsiteX225" fmla="*/ 2138831 w 12192000"/>
              <a:gd name="connsiteY225" fmla="*/ 122626 h 1163932"/>
              <a:gd name="connsiteX226" fmla="*/ 2174180 w 12192000"/>
              <a:gd name="connsiteY226" fmla="*/ 117121 h 1163932"/>
              <a:gd name="connsiteX227" fmla="*/ 2214259 w 12192000"/>
              <a:gd name="connsiteY227" fmla="*/ 116974 h 1163932"/>
              <a:gd name="connsiteX228" fmla="*/ 2264911 w 12192000"/>
              <a:gd name="connsiteY228" fmla="*/ 108071 h 1163932"/>
              <a:gd name="connsiteX229" fmla="*/ 2298963 w 12192000"/>
              <a:gd name="connsiteY229" fmla="*/ 107788 h 1163932"/>
              <a:gd name="connsiteX230" fmla="*/ 2454058 w 12192000"/>
              <a:gd name="connsiteY230" fmla="*/ 73698 h 1163932"/>
              <a:gd name="connsiteX231" fmla="*/ 2534188 w 12192000"/>
              <a:gd name="connsiteY231" fmla="*/ 70162 h 1163932"/>
              <a:gd name="connsiteX232" fmla="*/ 2616912 w 12192000"/>
              <a:gd name="connsiteY232" fmla="*/ 51189 h 1163932"/>
              <a:gd name="connsiteX233" fmla="*/ 2698592 w 12192000"/>
              <a:gd name="connsiteY233" fmla="*/ 42305 h 1163932"/>
              <a:gd name="connsiteX234" fmla="*/ 2891953 w 12192000"/>
              <a:gd name="connsiteY234" fmla="*/ 34973 h 1163932"/>
              <a:gd name="connsiteX235" fmla="*/ 2955508 w 12192000"/>
              <a:gd name="connsiteY235" fmla="*/ 929 h 116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12192000" h="1163932">
                <a:moveTo>
                  <a:pt x="2955508" y="929"/>
                </a:moveTo>
                <a:cubicBezTo>
                  <a:pt x="2962603" y="-560"/>
                  <a:pt x="2968871" y="-381"/>
                  <a:pt x="2973472" y="2369"/>
                </a:cubicBezTo>
                <a:cubicBezTo>
                  <a:pt x="2988398" y="1582"/>
                  <a:pt x="3039854" y="237"/>
                  <a:pt x="3052621" y="14030"/>
                </a:cubicBezTo>
                <a:cubicBezTo>
                  <a:pt x="3074269" y="13590"/>
                  <a:pt x="3124337" y="16403"/>
                  <a:pt x="3145220" y="16277"/>
                </a:cubicBezTo>
                <a:cubicBezTo>
                  <a:pt x="3177400" y="20825"/>
                  <a:pt x="3204801" y="-725"/>
                  <a:pt x="3233309" y="8968"/>
                </a:cubicBezTo>
                <a:cubicBezTo>
                  <a:pt x="3255675" y="17814"/>
                  <a:pt x="3297066" y="12790"/>
                  <a:pt x="3320851" y="18902"/>
                </a:cubicBezTo>
                <a:cubicBezTo>
                  <a:pt x="3329831" y="31255"/>
                  <a:pt x="3377875" y="43091"/>
                  <a:pt x="3394552" y="38279"/>
                </a:cubicBezTo>
                <a:cubicBezTo>
                  <a:pt x="3429790" y="45194"/>
                  <a:pt x="3435943" y="63076"/>
                  <a:pt x="3462252" y="68646"/>
                </a:cubicBezTo>
                <a:lnTo>
                  <a:pt x="3504799" y="93363"/>
                </a:lnTo>
                <a:lnTo>
                  <a:pt x="3568807" y="84557"/>
                </a:lnTo>
                <a:lnTo>
                  <a:pt x="3571993" y="87105"/>
                </a:lnTo>
                <a:cubicBezTo>
                  <a:pt x="3578062" y="92009"/>
                  <a:pt x="3584192" y="96609"/>
                  <a:pt x="3590879" y="100115"/>
                </a:cubicBezTo>
                <a:cubicBezTo>
                  <a:pt x="3596400" y="81013"/>
                  <a:pt x="3611075" y="86890"/>
                  <a:pt x="3623973" y="93084"/>
                </a:cubicBezTo>
                <a:lnTo>
                  <a:pt x="3636728" y="98019"/>
                </a:lnTo>
                <a:lnTo>
                  <a:pt x="3676976" y="96600"/>
                </a:lnTo>
                <a:cubicBezTo>
                  <a:pt x="3705974" y="106056"/>
                  <a:pt x="3711759" y="107306"/>
                  <a:pt x="3722653" y="115363"/>
                </a:cubicBezTo>
                <a:lnTo>
                  <a:pt x="3775112" y="98970"/>
                </a:lnTo>
                <a:lnTo>
                  <a:pt x="3932956" y="122337"/>
                </a:lnTo>
                <a:cubicBezTo>
                  <a:pt x="3980745" y="133345"/>
                  <a:pt x="4055421" y="160233"/>
                  <a:pt x="4100593" y="163834"/>
                </a:cubicBezTo>
                <a:cubicBezTo>
                  <a:pt x="4235789" y="175679"/>
                  <a:pt x="4169239" y="187722"/>
                  <a:pt x="4316364" y="177453"/>
                </a:cubicBezTo>
                <a:cubicBezTo>
                  <a:pt x="4321343" y="172718"/>
                  <a:pt x="4381395" y="166811"/>
                  <a:pt x="4387387" y="164360"/>
                </a:cubicBezTo>
                <a:lnTo>
                  <a:pt x="4427957" y="177526"/>
                </a:lnTo>
                <a:lnTo>
                  <a:pt x="4502291" y="188197"/>
                </a:lnTo>
                <a:lnTo>
                  <a:pt x="4600771" y="212143"/>
                </a:lnTo>
                <a:cubicBezTo>
                  <a:pt x="4614771" y="210903"/>
                  <a:pt x="4629325" y="210251"/>
                  <a:pt x="4644102" y="210363"/>
                </a:cubicBezTo>
                <a:lnTo>
                  <a:pt x="4652752" y="210902"/>
                </a:lnTo>
                <a:cubicBezTo>
                  <a:pt x="4652799" y="211030"/>
                  <a:pt x="4652848" y="211157"/>
                  <a:pt x="4652896" y="211286"/>
                </a:cubicBezTo>
                <a:cubicBezTo>
                  <a:pt x="4658320" y="211626"/>
                  <a:pt x="4678972" y="212192"/>
                  <a:pt x="4685303" y="212939"/>
                </a:cubicBezTo>
                <a:lnTo>
                  <a:pt x="4690886" y="215767"/>
                </a:lnTo>
                <a:lnTo>
                  <a:pt x="4725430" y="238732"/>
                </a:lnTo>
                <a:cubicBezTo>
                  <a:pt x="4737427" y="231591"/>
                  <a:pt x="4775104" y="226830"/>
                  <a:pt x="4800051" y="231099"/>
                </a:cubicBezTo>
                <a:cubicBezTo>
                  <a:pt x="4824999" y="235370"/>
                  <a:pt x="4838104" y="254681"/>
                  <a:pt x="4875115" y="264350"/>
                </a:cubicBezTo>
                <a:cubicBezTo>
                  <a:pt x="4910396" y="272074"/>
                  <a:pt x="4896976" y="272080"/>
                  <a:pt x="4936450" y="280902"/>
                </a:cubicBezTo>
                <a:cubicBezTo>
                  <a:pt x="4977972" y="291139"/>
                  <a:pt x="4987604" y="299206"/>
                  <a:pt x="5030961" y="305912"/>
                </a:cubicBezTo>
                <a:cubicBezTo>
                  <a:pt x="5067269" y="323566"/>
                  <a:pt x="5060686" y="296079"/>
                  <a:pt x="5082734" y="308581"/>
                </a:cubicBezTo>
                <a:lnTo>
                  <a:pt x="5138799" y="303800"/>
                </a:lnTo>
                <a:cubicBezTo>
                  <a:pt x="5159783" y="303972"/>
                  <a:pt x="5222232" y="329865"/>
                  <a:pt x="5259695" y="330476"/>
                </a:cubicBezTo>
                <a:cubicBezTo>
                  <a:pt x="5294177" y="331408"/>
                  <a:pt x="5329952" y="341580"/>
                  <a:pt x="5359642" y="340575"/>
                </a:cubicBezTo>
                <a:lnTo>
                  <a:pt x="5372918" y="336834"/>
                </a:lnTo>
                <a:lnTo>
                  <a:pt x="5396084" y="328268"/>
                </a:lnTo>
                <a:lnTo>
                  <a:pt x="5414292" y="320863"/>
                </a:lnTo>
                <a:cubicBezTo>
                  <a:pt x="5419283" y="317134"/>
                  <a:pt x="5483979" y="313053"/>
                  <a:pt x="5487276" y="307350"/>
                </a:cubicBezTo>
                <a:cubicBezTo>
                  <a:pt x="5545059" y="311386"/>
                  <a:pt x="5551468" y="308718"/>
                  <a:pt x="5612716" y="308118"/>
                </a:cubicBezTo>
                <a:cubicBezTo>
                  <a:pt x="5706701" y="319100"/>
                  <a:pt x="5706403" y="275903"/>
                  <a:pt x="5864813" y="257852"/>
                </a:cubicBezTo>
                <a:cubicBezTo>
                  <a:pt x="5919383" y="252630"/>
                  <a:pt x="6095366" y="235151"/>
                  <a:pt x="6151392" y="225732"/>
                </a:cubicBezTo>
                <a:cubicBezTo>
                  <a:pt x="6137061" y="192047"/>
                  <a:pt x="6183146" y="231837"/>
                  <a:pt x="6209396" y="220469"/>
                </a:cubicBezTo>
                <a:cubicBezTo>
                  <a:pt x="6229147" y="220563"/>
                  <a:pt x="6253887" y="222487"/>
                  <a:pt x="6269898" y="226300"/>
                </a:cubicBezTo>
                <a:cubicBezTo>
                  <a:pt x="6278362" y="227355"/>
                  <a:pt x="6287329" y="226959"/>
                  <a:pt x="6297029" y="224230"/>
                </a:cubicBezTo>
                <a:cubicBezTo>
                  <a:pt x="6312240" y="212407"/>
                  <a:pt x="6330874" y="209880"/>
                  <a:pt x="6352373" y="209161"/>
                </a:cubicBezTo>
                <a:lnTo>
                  <a:pt x="6353759" y="209135"/>
                </a:lnTo>
                <a:lnTo>
                  <a:pt x="6363346" y="196700"/>
                </a:lnTo>
                <a:cubicBezTo>
                  <a:pt x="6374599" y="188260"/>
                  <a:pt x="6378877" y="205848"/>
                  <a:pt x="6400681" y="204402"/>
                </a:cubicBezTo>
                <a:lnTo>
                  <a:pt x="6402041" y="207073"/>
                </a:lnTo>
                <a:lnTo>
                  <a:pt x="6424912" y="204940"/>
                </a:lnTo>
                <a:cubicBezTo>
                  <a:pt x="6440035" y="209475"/>
                  <a:pt x="6489474" y="188920"/>
                  <a:pt x="6502019" y="198788"/>
                </a:cubicBezTo>
                <a:cubicBezTo>
                  <a:pt x="6507553" y="199163"/>
                  <a:pt x="6513074" y="197832"/>
                  <a:pt x="6518229" y="197839"/>
                </a:cubicBezTo>
                <a:lnTo>
                  <a:pt x="6519089" y="198274"/>
                </a:lnTo>
                <a:lnTo>
                  <a:pt x="6561047" y="182276"/>
                </a:lnTo>
                <a:cubicBezTo>
                  <a:pt x="6576908" y="188273"/>
                  <a:pt x="6586597" y="187556"/>
                  <a:pt x="6595639" y="174596"/>
                </a:cubicBezTo>
                <a:cubicBezTo>
                  <a:pt x="6669524" y="204588"/>
                  <a:pt x="6631660" y="167763"/>
                  <a:pt x="6692265" y="171261"/>
                </a:cubicBezTo>
                <a:lnTo>
                  <a:pt x="6697219" y="171733"/>
                </a:lnTo>
                <a:lnTo>
                  <a:pt x="6713656" y="160032"/>
                </a:lnTo>
                <a:cubicBezTo>
                  <a:pt x="6713896" y="158972"/>
                  <a:pt x="6714141" y="157917"/>
                  <a:pt x="6714383" y="156857"/>
                </a:cubicBezTo>
                <a:lnTo>
                  <a:pt x="6774793" y="166145"/>
                </a:lnTo>
                <a:lnTo>
                  <a:pt x="6782112" y="161687"/>
                </a:lnTo>
                <a:lnTo>
                  <a:pt x="6822392" y="175020"/>
                </a:lnTo>
                <a:lnTo>
                  <a:pt x="6842719" y="178025"/>
                </a:lnTo>
                <a:lnTo>
                  <a:pt x="6878958" y="187256"/>
                </a:lnTo>
                <a:lnTo>
                  <a:pt x="6881972" y="184277"/>
                </a:lnTo>
                <a:lnTo>
                  <a:pt x="6889133" y="187492"/>
                </a:lnTo>
                <a:lnTo>
                  <a:pt x="6894439" y="184074"/>
                </a:lnTo>
                <a:lnTo>
                  <a:pt x="6900419" y="185342"/>
                </a:lnTo>
                <a:cubicBezTo>
                  <a:pt x="6911884" y="183619"/>
                  <a:pt x="6950507" y="175071"/>
                  <a:pt x="6963220" y="173736"/>
                </a:cubicBezTo>
                <a:lnTo>
                  <a:pt x="6976706" y="177326"/>
                </a:lnTo>
                <a:lnTo>
                  <a:pt x="6987064" y="166834"/>
                </a:lnTo>
                <a:lnTo>
                  <a:pt x="7030230" y="166147"/>
                </a:lnTo>
                <a:lnTo>
                  <a:pt x="7045014" y="175533"/>
                </a:lnTo>
                <a:lnTo>
                  <a:pt x="7058714" y="182424"/>
                </a:lnTo>
                <a:lnTo>
                  <a:pt x="7060499" y="182495"/>
                </a:lnTo>
                <a:lnTo>
                  <a:pt x="7078430" y="183225"/>
                </a:lnTo>
                <a:lnTo>
                  <a:pt x="7176563" y="179676"/>
                </a:lnTo>
                <a:lnTo>
                  <a:pt x="7205529" y="187443"/>
                </a:lnTo>
                <a:lnTo>
                  <a:pt x="7310118" y="169037"/>
                </a:lnTo>
                <a:cubicBezTo>
                  <a:pt x="7440488" y="161452"/>
                  <a:pt x="7553495" y="197026"/>
                  <a:pt x="7673859" y="156768"/>
                </a:cubicBezTo>
                <a:lnTo>
                  <a:pt x="7692748" y="167969"/>
                </a:lnTo>
                <a:lnTo>
                  <a:pt x="7715729" y="163804"/>
                </a:lnTo>
                <a:cubicBezTo>
                  <a:pt x="7811110" y="149060"/>
                  <a:pt x="7909958" y="141152"/>
                  <a:pt x="7974189" y="161251"/>
                </a:cubicBezTo>
                <a:cubicBezTo>
                  <a:pt x="8006066" y="157939"/>
                  <a:pt x="8083084" y="150326"/>
                  <a:pt x="8101969" y="150927"/>
                </a:cubicBezTo>
                <a:lnTo>
                  <a:pt x="8106826" y="146285"/>
                </a:lnTo>
                <a:lnTo>
                  <a:pt x="8162058" y="103136"/>
                </a:lnTo>
                <a:lnTo>
                  <a:pt x="8184568" y="100422"/>
                </a:lnTo>
                <a:lnTo>
                  <a:pt x="8205350" y="106344"/>
                </a:lnTo>
                <a:cubicBezTo>
                  <a:pt x="8213920" y="108834"/>
                  <a:pt x="8222826" y="111343"/>
                  <a:pt x="8228227" y="112404"/>
                </a:cubicBezTo>
                <a:lnTo>
                  <a:pt x="8229109" y="109777"/>
                </a:lnTo>
                <a:lnTo>
                  <a:pt x="8237963" y="113428"/>
                </a:lnTo>
                <a:lnTo>
                  <a:pt x="8248358" y="112494"/>
                </a:lnTo>
                <a:lnTo>
                  <a:pt x="8249309" y="113130"/>
                </a:lnTo>
                <a:lnTo>
                  <a:pt x="8249997" y="112347"/>
                </a:lnTo>
                <a:lnTo>
                  <a:pt x="8272162" y="110356"/>
                </a:lnTo>
                <a:lnTo>
                  <a:pt x="8292349" y="103912"/>
                </a:lnTo>
                <a:lnTo>
                  <a:pt x="8292491" y="103935"/>
                </a:lnTo>
                <a:cubicBezTo>
                  <a:pt x="8298009" y="104409"/>
                  <a:pt x="8303135" y="103922"/>
                  <a:pt x="8307239" y="101023"/>
                </a:cubicBezTo>
                <a:cubicBezTo>
                  <a:pt x="8317233" y="106089"/>
                  <a:pt x="8327966" y="110943"/>
                  <a:pt x="8339282" y="115374"/>
                </a:cubicBezTo>
                <a:lnTo>
                  <a:pt x="8346156" y="117659"/>
                </a:lnTo>
                <a:lnTo>
                  <a:pt x="8346467" y="117456"/>
                </a:lnTo>
                <a:cubicBezTo>
                  <a:pt x="8348336" y="117423"/>
                  <a:pt x="8350739" y="117978"/>
                  <a:pt x="8354069" y="119374"/>
                </a:cubicBezTo>
                <a:lnTo>
                  <a:pt x="8358687" y="121825"/>
                </a:lnTo>
                <a:lnTo>
                  <a:pt x="8433385" y="106101"/>
                </a:lnTo>
                <a:cubicBezTo>
                  <a:pt x="8472316" y="107679"/>
                  <a:pt x="8499361" y="89243"/>
                  <a:pt x="8533779" y="104806"/>
                </a:cubicBezTo>
                <a:cubicBezTo>
                  <a:pt x="8570237" y="106199"/>
                  <a:pt x="8602608" y="99501"/>
                  <a:pt x="8632833" y="106964"/>
                </a:cubicBezTo>
                <a:cubicBezTo>
                  <a:pt x="8646003" y="101130"/>
                  <a:pt x="8658069" y="99126"/>
                  <a:pt x="8668523" y="109411"/>
                </a:cubicBezTo>
                <a:cubicBezTo>
                  <a:pt x="8702829" y="107932"/>
                  <a:pt x="8712456" y="94511"/>
                  <a:pt x="8732893" y="106423"/>
                </a:cubicBezTo>
                <a:lnTo>
                  <a:pt x="8764071" y="101019"/>
                </a:lnTo>
                <a:lnTo>
                  <a:pt x="8767004" y="97951"/>
                </a:lnTo>
                <a:lnTo>
                  <a:pt x="8772553" y="96746"/>
                </a:lnTo>
                <a:lnTo>
                  <a:pt x="8787201" y="98465"/>
                </a:lnTo>
                <a:lnTo>
                  <a:pt x="8792624" y="99935"/>
                </a:lnTo>
                <a:cubicBezTo>
                  <a:pt x="8796395" y="100640"/>
                  <a:pt x="8798936" y="100714"/>
                  <a:pt x="8800741" y="100329"/>
                </a:cubicBezTo>
                <a:lnTo>
                  <a:pt x="8800966" y="100077"/>
                </a:lnTo>
                <a:lnTo>
                  <a:pt x="8808513" y="100962"/>
                </a:lnTo>
                <a:cubicBezTo>
                  <a:pt x="8821191" y="103057"/>
                  <a:pt x="8833467" y="105663"/>
                  <a:pt x="8845110" y="108611"/>
                </a:cubicBezTo>
                <a:cubicBezTo>
                  <a:pt x="8856640" y="94429"/>
                  <a:pt x="8898769" y="114061"/>
                  <a:pt x="8896773" y="86101"/>
                </a:cubicBezTo>
                <a:cubicBezTo>
                  <a:pt x="8912560" y="89254"/>
                  <a:pt x="8921083" y="101262"/>
                  <a:pt x="8917529" y="82805"/>
                </a:cubicBezTo>
                <a:lnTo>
                  <a:pt x="8929546" y="78543"/>
                </a:lnTo>
                <a:lnTo>
                  <a:pt x="9026654" y="99852"/>
                </a:lnTo>
                <a:lnTo>
                  <a:pt x="9040737" y="105786"/>
                </a:lnTo>
                <a:cubicBezTo>
                  <a:pt x="9045198" y="108424"/>
                  <a:pt x="9049055" y="111684"/>
                  <a:pt x="9052026" y="115808"/>
                </a:cubicBezTo>
                <a:cubicBezTo>
                  <a:pt x="9103902" y="97277"/>
                  <a:pt x="9148883" y="119005"/>
                  <a:pt x="9203241" y="118145"/>
                </a:cubicBezTo>
                <a:cubicBezTo>
                  <a:pt x="9263154" y="126206"/>
                  <a:pt x="9393882" y="154481"/>
                  <a:pt x="9415584" y="163588"/>
                </a:cubicBezTo>
                <a:cubicBezTo>
                  <a:pt x="9433796" y="167802"/>
                  <a:pt x="9514347" y="159834"/>
                  <a:pt x="9505102" y="147474"/>
                </a:cubicBezTo>
                <a:cubicBezTo>
                  <a:pt x="9558875" y="175676"/>
                  <a:pt x="9580546" y="149889"/>
                  <a:pt x="9643040" y="164665"/>
                </a:cubicBezTo>
                <a:lnTo>
                  <a:pt x="9762999" y="169055"/>
                </a:lnTo>
                <a:lnTo>
                  <a:pt x="9776183" y="168623"/>
                </a:lnTo>
                <a:lnTo>
                  <a:pt x="9780532" y="162255"/>
                </a:lnTo>
                <a:lnTo>
                  <a:pt x="9824924" y="158079"/>
                </a:lnTo>
                <a:cubicBezTo>
                  <a:pt x="9845325" y="170634"/>
                  <a:pt x="9880317" y="158344"/>
                  <a:pt x="9910588" y="160759"/>
                </a:cubicBezTo>
                <a:lnTo>
                  <a:pt x="9924173" y="165023"/>
                </a:lnTo>
                <a:lnTo>
                  <a:pt x="10010969" y="162234"/>
                </a:lnTo>
                <a:lnTo>
                  <a:pt x="10070699" y="164286"/>
                </a:lnTo>
                <a:lnTo>
                  <a:pt x="10083825" y="168444"/>
                </a:lnTo>
                <a:lnTo>
                  <a:pt x="10097932" y="161160"/>
                </a:lnTo>
                <a:cubicBezTo>
                  <a:pt x="10099580" y="159385"/>
                  <a:pt x="10100873" y="157473"/>
                  <a:pt x="10101779" y="155488"/>
                </a:cubicBezTo>
                <a:lnTo>
                  <a:pt x="10149437" y="158598"/>
                </a:lnTo>
                <a:lnTo>
                  <a:pt x="10155104" y="158045"/>
                </a:lnTo>
                <a:lnTo>
                  <a:pt x="10250982" y="135074"/>
                </a:lnTo>
                <a:cubicBezTo>
                  <a:pt x="10282349" y="124953"/>
                  <a:pt x="10324027" y="105518"/>
                  <a:pt x="10343301" y="97316"/>
                </a:cubicBezTo>
                <a:cubicBezTo>
                  <a:pt x="10346266" y="87573"/>
                  <a:pt x="10357577" y="89038"/>
                  <a:pt x="10366625" y="85860"/>
                </a:cubicBezTo>
                <a:cubicBezTo>
                  <a:pt x="10373832" y="76124"/>
                  <a:pt x="10418445" y="69199"/>
                  <a:pt x="10433505" y="71432"/>
                </a:cubicBezTo>
                <a:cubicBezTo>
                  <a:pt x="10475361" y="83650"/>
                  <a:pt x="10513941" y="44949"/>
                  <a:pt x="10547510" y="53678"/>
                </a:cubicBezTo>
                <a:cubicBezTo>
                  <a:pt x="10573283" y="48227"/>
                  <a:pt x="10581157" y="42377"/>
                  <a:pt x="10588150" y="38719"/>
                </a:cubicBezTo>
                <a:lnTo>
                  <a:pt x="10589457" y="31728"/>
                </a:lnTo>
                <a:lnTo>
                  <a:pt x="10699976" y="49777"/>
                </a:lnTo>
                <a:cubicBezTo>
                  <a:pt x="10735033" y="53897"/>
                  <a:pt x="10768025" y="45042"/>
                  <a:pt x="10812237" y="52759"/>
                </a:cubicBezTo>
                <a:lnTo>
                  <a:pt x="10869837" y="72227"/>
                </a:lnTo>
                <a:lnTo>
                  <a:pt x="10881770" y="80104"/>
                </a:lnTo>
                <a:lnTo>
                  <a:pt x="10896899" y="77163"/>
                </a:lnTo>
                <a:cubicBezTo>
                  <a:pt x="10898848" y="75922"/>
                  <a:pt x="10900479" y="74444"/>
                  <a:pt x="10901748" y="72784"/>
                </a:cubicBezTo>
                <a:lnTo>
                  <a:pt x="10947419" y="89748"/>
                </a:lnTo>
                <a:lnTo>
                  <a:pt x="10953034" y="90870"/>
                </a:lnTo>
                <a:lnTo>
                  <a:pt x="10992070" y="95273"/>
                </a:lnTo>
                <a:lnTo>
                  <a:pt x="11112372" y="88679"/>
                </a:lnTo>
                <a:cubicBezTo>
                  <a:pt x="11108439" y="74830"/>
                  <a:pt x="11140018" y="97031"/>
                  <a:pt x="11147719" y="86992"/>
                </a:cubicBezTo>
                <a:cubicBezTo>
                  <a:pt x="11152509" y="78401"/>
                  <a:pt x="11163205" y="83136"/>
                  <a:pt x="11172617" y="82697"/>
                </a:cubicBezTo>
                <a:cubicBezTo>
                  <a:pt x="11181525" y="75359"/>
                  <a:pt x="11226208" y="81688"/>
                  <a:pt x="11240397" y="88262"/>
                </a:cubicBezTo>
                <a:cubicBezTo>
                  <a:pt x="11249960" y="94287"/>
                  <a:pt x="11259949" y="97164"/>
                  <a:pt x="11270034" y="98379"/>
                </a:cubicBezTo>
                <a:lnTo>
                  <a:pt x="11293091" y="98474"/>
                </a:lnTo>
                <a:lnTo>
                  <a:pt x="11310949" y="104274"/>
                </a:lnTo>
                <a:lnTo>
                  <a:pt x="11345279" y="101883"/>
                </a:lnTo>
                <a:lnTo>
                  <a:pt x="11354597" y="104385"/>
                </a:lnTo>
                <a:lnTo>
                  <a:pt x="11367725" y="104431"/>
                </a:lnTo>
                <a:lnTo>
                  <a:pt x="11399832" y="117048"/>
                </a:lnTo>
                <a:cubicBezTo>
                  <a:pt x="11426330" y="131555"/>
                  <a:pt x="11452641" y="150886"/>
                  <a:pt x="11487595" y="158754"/>
                </a:cubicBezTo>
                <a:cubicBezTo>
                  <a:pt x="11515406" y="151514"/>
                  <a:pt x="11531776" y="244887"/>
                  <a:pt x="11590850" y="244984"/>
                </a:cubicBezTo>
                <a:cubicBezTo>
                  <a:pt x="11687863" y="198241"/>
                  <a:pt x="11587614" y="291800"/>
                  <a:pt x="11736204" y="283941"/>
                </a:cubicBezTo>
                <a:cubicBezTo>
                  <a:pt x="11744762" y="275580"/>
                  <a:pt x="11762511" y="286184"/>
                  <a:pt x="11760331" y="298368"/>
                </a:cubicBezTo>
                <a:cubicBezTo>
                  <a:pt x="11769810" y="295289"/>
                  <a:pt x="11817448" y="290644"/>
                  <a:pt x="11819139" y="310575"/>
                </a:cubicBezTo>
                <a:lnTo>
                  <a:pt x="11821967" y="312222"/>
                </a:lnTo>
                <a:lnTo>
                  <a:pt x="11847125" y="303833"/>
                </a:lnTo>
                <a:cubicBezTo>
                  <a:pt x="11890550" y="301151"/>
                  <a:pt x="11927400" y="329991"/>
                  <a:pt x="11980134" y="328343"/>
                </a:cubicBezTo>
                <a:cubicBezTo>
                  <a:pt x="11999877" y="317657"/>
                  <a:pt x="12100908" y="364667"/>
                  <a:pt x="12174576" y="382540"/>
                </a:cubicBezTo>
                <a:lnTo>
                  <a:pt x="12192000" y="385665"/>
                </a:lnTo>
                <a:lnTo>
                  <a:pt x="12192000" y="1163932"/>
                </a:lnTo>
                <a:lnTo>
                  <a:pt x="0" y="1163932"/>
                </a:lnTo>
                <a:lnTo>
                  <a:pt x="0" y="489977"/>
                </a:lnTo>
                <a:lnTo>
                  <a:pt x="5331" y="489229"/>
                </a:lnTo>
                <a:cubicBezTo>
                  <a:pt x="18193" y="486710"/>
                  <a:pt x="30228" y="483363"/>
                  <a:pt x="39902" y="478716"/>
                </a:cubicBezTo>
                <a:lnTo>
                  <a:pt x="117880" y="427388"/>
                </a:lnTo>
                <a:lnTo>
                  <a:pt x="238140" y="385729"/>
                </a:lnTo>
                <a:lnTo>
                  <a:pt x="249589" y="385949"/>
                </a:lnTo>
                <a:lnTo>
                  <a:pt x="296963" y="362534"/>
                </a:lnTo>
                <a:cubicBezTo>
                  <a:pt x="312678" y="353496"/>
                  <a:pt x="327245" y="343226"/>
                  <a:pt x="339235" y="330857"/>
                </a:cubicBezTo>
                <a:cubicBezTo>
                  <a:pt x="358017" y="316348"/>
                  <a:pt x="430593" y="324331"/>
                  <a:pt x="447152" y="333855"/>
                </a:cubicBezTo>
                <a:cubicBezTo>
                  <a:pt x="455944" y="335789"/>
                  <a:pt x="465515" y="339134"/>
                  <a:pt x="475247" y="343146"/>
                </a:cubicBezTo>
                <a:lnTo>
                  <a:pt x="477967" y="344392"/>
                </a:lnTo>
                <a:lnTo>
                  <a:pt x="527683" y="339655"/>
                </a:lnTo>
                <a:lnTo>
                  <a:pt x="703732" y="323031"/>
                </a:lnTo>
                <a:cubicBezTo>
                  <a:pt x="746107" y="337252"/>
                  <a:pt x="806181" y="307763"/>
                  <a:pt x="853391" y="310023"/>
                </a:cubicBezTo>
                <a:cubicBezTo>
                  <a:pt x="890324" y="307038"/>
                  <a:pt x="911072" y="307293"/>
                  <a:pt x="925332" y="305118"/>
                </a:cubicBezTo>
                <a:lnTo>
                  <a:pt x="941286" y="295364"/>
                </a:lnTo>
                <a:lnTo>
                  <a:pt x="950845" y="293027"/>
                </a:lnTo>
                <a:lnTo>
                  <a:pt x="953292" y="287324"/>
                </a:lnTo>
                <a:lnTo>
                  <a:pt x="967499" y="280192"/>
                </a:lnTo>
                <a:cubicBezTo>
                  <a:pt x="972860" y="278300"/>
                  <a:pt x="978671" y="277177"/>
                  <a:pt x="985161" y="277297"/>
                </a:cubicBezTo>
                <a:cubicBezTo>
                  <a:pt x="1006876" y="286454"/>
                  <a:pt x="1042482" y="256677"/>
                  <a:pt x="1069267" y="269198"/>
                </a:cubicBezTo>
                <a:cubicBezTo>
                  <a:pt x="1094808" y="265150"/>
                  <a:pt x="1122462" y="257023"/>
                  <a:pt x="1138407" y="252999"/>
                </a:cubicBezTo>
                <a:cubicBezTo>
                  <a:pt x="1144898" y="243390"/>
                  <a:pt x="1166843" y="255604"/>
                  <a:pt x="1164931" y="245054"/>
                </a:cubicBezTo>
                <a:cubicBezTo>
                  <a:pt x="1180564" y="253372"/>
                  <a:pt x="1196701" y="233033"/>
                  <a:pt x="1211622" y="227108"/>
                </a:cubicBezTo>
                <a:cubicBezTo>
                  <a:pt x="1223659" y="235648"/>
                  <a:pt x="1243095" y="214792"/>
                  <a:pt x="1274567" y="209812"/>
                </a:cubicBezTo>
                <a:cubicBezTo>
                  <a:pt x="1293468" y="207689"/>
                  <a:pt x="1311321" y="214329"/>
                  <a:pt x="1325029" y="214369"/>
                </a:cubicBezTo>
                <a:cubicBezTo>
                  <a:pt x="1338735" y="214409"/>
                  <a:pt x="1348238" y="204450"/>
                  <a:pt x="1356805" y="210054"/>
                </a:cubicBezTo>
                <a:cubicBezTo>
                  <a:pt x="1397191" y="226080"/>
                  <a:pt x="1434108" y="220864"/>
                  <a:pt x="1468752" y="221036"/>
                </a:cubicBezTo>
                <a:lnTo>
                  <a:pt x="1650750" y="171522"/>
                </a:lnTo>
                <a:cubicBezTo>
                  <a:pt x="1648963" y="175128"/>
                  <a:pt x="1647366" y="179078"/>
                  <a:pt x="1655056" y="178538"/>
                </a:cubicBezTo>
                <a:cubicBezTo>
                  <a:pt x="1671361" y="175610"/>
                  <a:pt x="1673472" y="191103"/>
                  <a:pt x="1683220" y="176084"/>
                </a:cubicBezTo>
                <a:lnTo>
                  <a:pt x="1685599" y="171820"/>
                </a:lnTo>
                <a:lnTo>
                  <a:pt x="1689230" y="171091"/>
                </a:lnTo>
                <a:cubicBezTo>
                  <a:pt x="1691077" y="171209"/>
                  <a:pt x="1691927" y="172238"/>
                  <a:pt x="1691052" y="175010"/>
                </a:cubicBezTo>
                <a:cubicBezTo>
                  <a:pt x="1708143" y="163422"/>
                  <a:pt x="1721518" y="180819"/>
                  <a:pt x="1735783" y="183832"/>
                </a:cubicBezTo>
                <a:cubicBezTo>
                  <a:pt x="1749257" y="172743"/>
                  <a:pt x="1765900" y="189995"/>
                  <a:pt x="1797102" y="188721"/>
                </a:cubicBezTo>
                <a:cubicBezTo>
                  <a:pt x="1811926" y="175989"/>
                  <a:pt x="1818113" y="188014"/>
                  <a:pt x="1845638" y="170206"/>
                </a:cubicBezTo>
                <a:cubicBezTo>
                  <a:pt x="1846487" y="171605"/>
                  <a:pt x="1847613" y="172863"/>
                  <a:pt x="1848980" y="173948"/>
                </a:cubicBezTo>
                <a:cubicBezTo>
                  <a:pt x="1856916" y="180245"/>
                  <a:pt x="1871067" y="179345"/>
                  <a:pt x="1880587" y="171938"/>
                </a:cubicBezTo>
                <a:cubicBezTo>
                  <a:pt x="1923931" y="147552"/>
                  <a:pt x="1960626" y="145420"/>
                  <a:pt x="1995803" y="138279"/>
                </a:cubicBezTo>
                <a:cubicBezTo>
                  <a:pt x="2035252" y="132570"/>
                  <a:pt x="2005733" y="159108"/>
                  <a:pt x="2057448" y="135082"/>
                </a:cubicBezTo>
                <a:lnTo>
                  <a:pt x="2119088" y="119940"/>
                </a:lnTo>
                <a:lnTo>
                  <a:pt x="2138831" y="122626"/>
                </a:lnTo>
                <a:lnTo>
                  <a:pt x="2174180" y="117121"/>
                </a:lnTo>
                <a:lnTo>
                  <a:pt x="2214259" y="116974"/>
                </a:lnTo>
                <a:cubicBezTo>
                  <a:pt x="2231866" y="115824"/>
                  <a:pt x="2248895" y="113224"/>
                  <a:pt x="2264911" y="108071"/>
                </a:cubicBezTo>
                <a:lnTo>
                  <a:pt x="2298963" y="107788"/>
                </a:lnTo>
                <a:cubicBezTo>
                  <a:pt x="2352919" y="99467"/>
                  <a:pt x="2408915" y="93907"/>
                  <a:pt x="2454058" y="73698"/>
                </a:cubicBezTo>
                <a:cubicBezTo>
                  <a:pt x="2493261" y="67427"/>
                  <a:pt x="2507044" y="73914"/>
                  <a:pt x="2534188" y="70162"/>
                </a:cubicBezTo>
                <a:cubicBezTo>
                  <a:pt x="2561369" y="61552"/>
                  <a:pt x="2595762" y="55004"/>
                  <a:pt x="2616912" y="51189"/>
                </a:cubicBezTo>
                <a:lnTo>
                  <a:pt x="2698592" y="42305"/>
                </a:lnTo>
                <a:lnTo>
                  <a:pt x="2891953" y="34973"/>
                </a:lnTo>
                <a:cubicBezTo>
                  <a:pt x="2905485" y="24878"/>
                  <a:pt x="2934220" y="5398"/>
                  <a:pt x="2955508" y="929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64837BCF-C904-4975-9C3A-442301DA7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8466" y="1377210"/>
            <a:ext cx="9758079" cy="668951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ea typeface="+mj-lt"/>
                <a:cs typeface="+mj-lt"/>
              </a:rPr>
              <a:t>Муниципальное бюджетное общеобразовательное учреждение</a:t>
            </a:r>
          </a:p>
          <a:p>
            <a:r>
              <a:rPr lang="ru-RU" sz="2000" dirty="0">
                <a:ea typeface="+mj-lt"/>
                <a:cs typeface="+mj-lt"/>
              </a:rPr>
              <a:t>г</a:t>
            </a:r>
            <a:r>
              <a:rPr lang="ru-RU" sz="2000" dirty="0" smtClean="0">
                <a:ea typeface="+mj-lt"/>
                <a:cs typeface="+mj-lt"/>
              </a:rPr>
              <a:t>.Заполярный </a:t>
            </a:r>
            <a:r>
              <a:rPr lang="ru-RU" sz="2000" dirty="0">
                <a:ea typeface="+mj-lt"/>
                <a:cs typeface="+mj-lt"/>
              </a:rPr>
              <a:t>“Средняя школа №9”</a:t>
            </a:r>
          </a:p>
          <a:p>
            <a:r>
              <a:rPr lang="ru-RU" sz="2000" dirty="0">
                <a:ea typeface="+mj-lt"/>
                <a:cs typeface="+mj-lt"/>
              </a:rPr>
              <a:t/>
            </a:r>
            <a:br>
              <a:rPr lang="ru-RU" sz="2000" dirty="0">
                <a:ea typeface="+mj-lt"/>
                <a:cs typeface="+mj-lt"/>
              </a:rPr>
            </a:br>
            <a:endParaRPr lang="ru-RU" sz="2000" dirty="0">
              <a:ea typeface="+mj-lt"/>
              <a:cs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71264" cy="6752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PT Sans"/>
                <a:ea typeface="PT Sans"/>
                <a:cs typeface="PT Sans"/>
              </a:rPr>
              <a:t>1.4 </a:t>
            </a:r>
            <a:r>
              <a:rPr lang="ru-RU" sz="40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. </a:t>
            </a:r>
            <a:r>
              <a:rPr lang="ru-RU" sz="40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Особенности локализации с </a:t>
            </a:r>
            <a:r>
              <a:rPr lang="ru-RU" sz="40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английского языка  </a:t>
            </a:r>
            <a:r>
              <a:rPr lang="ru-RU" sz="40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на русский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PT Sans"/>
                <a:ea typeface="PT Sans"/>
                <a:cs typeface="PT Sans"/>
              </a:rPr>
              <a:t>Известно, что в английском языке в отличие от русского языка </a:t>
            </a:r>
            <a:r>
              <a:rPr lang="ru-RU" sz="2400" b="1" dirty="0">
                <a:latin typeface="PT Sans"/>
                <a:ea typeface="PT Sans"/>
                <a:cs typeface="PT Sans"/>
              </a:rPr>
              <a:t>отсутствует грамматическая категория рода</a:t>
            </a:r>
            <a:r>
              <a:rPr lang="ru-RU" sz="2400" dirty="0">
                <a:latin typeface="PT Sans"/>
                <a:ea typeface="PT Sans"/>
                <a:cs typeface="PT Sans"/>
              </a:rPr>
              <a:t>. Поэтому при переводе с английского языка на русский язык род является той самой грамматической категорией, которая доставляет неудобства переводчику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PT Sans"/>
                <a:ea typeface="PT Sans"/>
                <a:cs typeface="PT Sans"/>
              </a:rPr>
              <a:t>К тому же, что в английском предложении подлежащее не согласуется со сказуемым по роду, как в русском языке, поэтому перевод такого простого вопроса как </a:t>
            </a:r>
            <a:r>
              <a:rPr lang="ru-RU" sz="2400" b="1" dirty="0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«</a:t>
            </a:r>
            <a:r>
              <a:rPr lang="ru-RU" sz="2400" b="1" dirty="0" err="1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Have</a:t>
            </a:r>
            <a:r>
              <a:rPr lang="ru-RU" sz="2400" b="1" dirty="0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you</a:t>
            </a:r>
            <a:r>
              <a:rPr lang="ru-RU" sz="2400" b="1" dirty="0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already</a:t>
            </a:r>
            <a:r>
              <a:rPr lang="ru-RU" sz="2400" b="1" dirty="0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got</a:t>
            </a:r>
            <a:r>
              <a:rPr lang="ru-RU" sz="2400" b="1" dirty="0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this</a:t>
            </a:r>
            <a:r>
              <a:rPr lang="ru-RU" sz="2400" b="1" dirty="0">
                <a:solidFill>
                  <a:srgbClr val="FF0000"/>
                </a:solidFill>
                <a:latin typeface="PT Sans"/>
                <a:ea typeface="PT Sans"/>
                <a:cs typeface="PT Sans"/>
              </a:rPr>
              <a:t>?» </a:t>
            </a:r>
            <a:r>
              <a:rPr lang="ru-RU" sz="2400" dirty="0">
                <a:latin typeface="PT Sans"/>
                <a:ea typeface="PT Sans"/>
                <a:cs typeface="PT Sans"/>
              </a:rPr>
              <a:t>представляет собой сложность, так как в русском языке появляется необходимость выбора окончания глагола, выступающего в роли сказуемого, в соответствии с родом подлежащего («Ты уже это добыл(а)?»). Так как склонение в английском языке тоже отсутствует.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642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2890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20882"/>
            <a:ext cx="6096000" cy="55294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и очень многие ругают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локализаторов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 разобравшись в предмете. Дословный перевод, который обожают массы, словосочетания «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звучит, как «Последние из нас». Смысл, заложенный в оригинал следующий: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постапокалипсис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выжила горстка людей, а тех, что остались и людьми назвать сложно. Последние из нас, из вида человеческого и из гуманных людей, которым не все равно, которые могут сострадать и т.д. Насколько далеко от этого ушел перевод «Одни из нас»? Несколько затуманился признак последних _выживших, но суть главного вопроса человечности осталась. Эти ужасные твари – одни из нас? А осталось хоть капля человечности в убийцах и мародерах, можем мы _их назвать одними из нас? То есть смысловые потери небольшие, а название стало более коротким и звучным, чем дословный вариант, его легче уместить на коробке игры тем же шрифтом и размером (разница – одна буква, а не шесть).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3599" y="820882"/>
            <a:ext cx="5999018" cy="482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052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208846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Erm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…there’s some pretty ugly stuff here…»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-"Здесь, действительно, столько всего интересного"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200" y="2009422"/>
            <a:ext cx="1211580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Данный диалог происходит в игре, когда главный герой заходит в комнату, где лежат люди, не пережившие апокалипсис. В данном контексте правильность перевода довольна сомнительна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2883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096000" cy="44694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диалог из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между персонажами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Джоэла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Тесс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.: — Be careful.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.: — What if I am not?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Дж.:—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That’s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trick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оригинале фраза </a:t>
            </a:r>
            <a:r>
              <a:rPr lang="ru-RU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Тесс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звучит как кокетство и легкий флирт, а перевод неверно передал атмосферу разговора: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Дж.: — Осторожно.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Т.: — Ясное дело.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Дж.:— Вопрос с подвохом?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Скорей всего, переводчик не видел всю сцену целиком, а, возможно, даже и не знал кто разговаривает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4862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214312"/>
            <a:ext cx="1143000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1192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509" y="155863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Анализ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Анализ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Напримере</a:t>
            </a:r>
            <a:r>
              <a:rPr lang="ru-RU" dirty="0" smtClean="0"/>
              <a:t> игры  </a:t>
            </a:r>
            <a:r>
              <a:rPr lang="ru-RU" dirty="0" err="1" smtClean="0"/>
              <a:t>назавние</a:t>
            </a:r>
            <a:r>
              <a:rPr lang="ru-RU" dirty="0" smtClean="0"/>
              <a:t> мы просмотрели ошибки которые </a:t>
            </a:r>
            <a:r>
              <a:rPr lang="ru-RU" dirty="0" err="1" smtClean="0"/>
              <a:t>допустли</a:t>
            </a:r>
            <a:r>
              <a:rPr lang="ru-RU" dirty="0" smtClean="0"/>
              <a:t> наши </a:t>
            </a:r>
            <a:r>
              <a:rPr lang="ru-RU" dirty="0" err="1" smtClean="0"/>
              <a:t>локализаторы</a:t>
            </a:r>
            <a:r>
              <a:rPr lang="ru-RU" dirty="0" smtClean="0"/>
              <a:t>  </a:t>
            </a:r>
          </a:p>
          <a:p>
            <a:r>
              <a:rPr lang="ru-RU" dirty="0" smtClean="0"/>
              <a:t>В это игре были </a:t>
            </a:r>
            <a:r>
              <a:rPr lang="ru-RU" dirty="0" err="1" smtClean="0"/>
              <a:t>допущенны</a:t>
            </a:r>
            <a:r>
              <a:rPr lang="ru-RU" dirty="0" smtClean="0"/>
              <a:t> ошибки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PT Sans"/>
                <a:ea typeface="PT Sans"/>
                <a:cs typeface="PT Sans"/>
              </a:rPr>
              <a:t>Ошибки, связанные с передачей стилистических характеристик оригинала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PT Sans"/>
                <a:ea typeface="PT Sans"/>
                <a:cs typeface="PT Sans"/>
              </a:rPr>
              <a:t>Ошибки, представляющие собой грубое искажение содержания </a:t>
            </a:r>
            <a:r>
              <a:rPr lang="ru-RU" b="1" dirty="0" smtClean="0">
                <a:latin typeface="PT Sans"/>
                <a:ea typeface="PT Sans"/>
                <a:cs typeface="PT Sans"/>
              </a:rPr>
              <a:t>оригинала</a:t>
            </a:r>
            <a:r>
              <a:rPr lang="ru-RU" dirty="0">
                <a:latin typeface="PT Sans"/>
                <a:ea typeface="PT Sans"/>
                <a:cs typeface="PT Sans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PT Sans"/>
                <a:ea typeface="PT Sans"/>
                <a:cs typeface="PT Sans"/>
              </a:rPr>
              <a:t>Ошибки, приводящие к неточной передаче смысла оригинала, но не искажающие его полностью</a:t>
            </a:r>
            <a:r>
              <a:rPr lang="ru-RU" dirty="0">
                <a:latin typeface="PT Sans"/>
                <a:ea typeface="PT Sans"/>
                <a:cs typeface="PT Sans"/>
              </a:rPr>
              <a:t>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9151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Выводы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Изучая </a:t>
            </a:r>
            <a:r>
              <a:rPr lang="ru-RU" dirty="0" smtClean="0"/>
              <a:t>э</a:t>
            </a:r>
            <a:r>
              <a:rPr lang="ru-RU" dirty="0" smtClean="0"/>
              <a:t>ту </a:t>
            </a:r>
            <a:r>
              <a:rPr lang="ru-RU" dirty="0" smtClean="0"/>
              <a:t>проблему делаю </a:t>
            </a:r>
            <a:r>
              <a:rPr lang="ru-RU" dirty="0" smtClean="0"/>
              <a:t>вывод, </a:t>
            </a:r>
            <a:r>
              <a:rPr lang="ru-RU" dirty="0" smtClean="0"/>
              <a:t>что ошибки можно заметить и проанализировать и правильно для себя перевести только лишь в том </a:t>
            </a:r>
            <a:r>
              <a:rPr lang="ru-RU" dirty="0" smtClean="0"/>
              <a:t>случае, </a:t>
            </a:r>
            <a:r>
              <a:rPr lang="ru-RU" dirty="0" smtClean="0"/>
              <a:t>если есть знания </a:t>
            </a:r>
            <a:r>
              <a:rPr lang="ru-RU" dirty="0" smtClean="0"/>
              <a:t>иностранного </a:t>
            </a:r>
            <a:r>
              <a:rPr lang="ru-RU" dirty="0" smtClean="0"/>
              <a:t>языка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1598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636" y="405245"/>
            <a:ext cx="9975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Заключение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		Заключение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	Н</a:t>
            </a:r>
            <a:r>
              <a:rPr lang="ru-RU" sz="3200" dirty="0" smtClean="0"/>
              <a:t>е </a:t>
            </a:r>
            <a:r>
              <a:rPr lang="ru-RU" sz="3200" dirty="0" smtClean="0"/>
              <a:t>смотря на допущенные ошибки в </a:t>
            </a:r>
            <a:r>
              <a:rPr lang="ru-RU" sz="3200" dirty="0" smtClean="0"/>
              <a:t>переводе, </a:t>
            </a:r>
            <a:r>
              <a:rPr lang="ru-RU" sz="3200" dirty="0" err="1" smtClean="0"/>
              <a:t>локализаторы</a:t>
            </a:r>
            <a:r>
              <a:rPr lang="ru-RU" sz="3200" dirty="0" smtClean="0"/>
              <a:t> смогли донести смысл данной игры</a:t>
            </a:r>
            <a:r>
              <a:rPr lang="ru-RU" sz="3200" dirty="0" smtClean="0"/>
              <a:t>. Эта игра </a:t>
            </a:r>
            <a:r>
              <a:rPr lang="ru-RU" sz="3200" dirty="0" smtClean="0"/>
              <a:t>стала очень популярна среди  </a:t>
            </a:r>
            <a:r>
              <a:rPr lang="ru-RU" sz="3200" dirty="0" smtClean="0"/>
              <a:t>игроков </a:t>
            </a:r>
            <a:r>
              <a:rPr lang="ru-RU" sz="3200" dirty="0" smtClean="0"/>
              <a:t>бывших стран </a:t>
            </a:r>
            <a:r>
              <a:rPr lang="ru-RU" sz="3200" dirty="0" smtClean="0"/>
              <a:t>СНГ </a:t>
            </a:r>
            <a:endParaRPr lang="ru-RU" sz="3200" dirty="0" smtClean="0"/>
          </a:p>
          <a:p>
            <a:r>
              <a:rPr lang="ru-RU" sz="3200" dirty="0" smtClean="0"/>
              <a:t>Цель </a:t>
            </a:r>
            <a:r>
              <a:rPr lang="ru-RU" sz="3200" dirty="0" smtClean="0"/>
              <a:t>проекта, </a:t>
            </a:r>
            <a:r>
              <a:rPr lang="ru-RU" sz="3200" dirty="0" smtClean="0"/>
              <a:t>на мой </a:t>
            </a:r>
            <a:r>
              <a:rPr lang="ru-RU" sz="3200" dirty="0" smtClean="0"/>
              <a:t>взгляд, </a:t>
            </a:r>
            <a:r>
              <a:rPr lang="ru-RU" sz="3200" dirty="0" smtClean="0"/>
              <a:t>достигнута и я смог </a:t>
            </a:r>
            <a:r>
              <a:rPr lang="ru-RU" sz="3200" dirty="0" smtClean="0"/>
              <a:t>  </a:t>
            </a:r>
            <a:r>
              <a:rPr lang="ru-RU" sz="32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показать наличие ошибок в тех переводе и </a:t>
            </a:r>
            <a:r>
              <a:rPr lang="ru-RU" sz="3200" b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уметь их проанализировать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283300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77982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Список литературы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378" y="1117600"/>
            <a:ext cx="8816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Трудности</a:t>
            </a:r>
            <a:r>
              <a:rPr lang="en-US" sz="1600" dirty="0" smtClean="0"/>
              <a:t> </a:t>
            </a:r>
            <a:r>
              <a:rPr lang="en-US" sz="1600" dirty="0" err="1" smtClean="0"/>
              <a:t>перевода</a:t>
            </a:r>
            <a:r>
              <a:rPr lang="en-US" sz="1600" dirty="0" smtClean="0"/>
              <a:t> </a:t>
            </a:r>
            <a:r>
              <a:rPr lang="en-US" dirty="0" smtClean="0"/>
              <a:t> The Last of Us </a:t>
            </a:r>
            <a:endParaRPr lang="ru-RU" dirty="0" smtClean="0"/>
          </a:p>
          <a:p>
            <a:r>
              <a:rPr lang="en-US" dirty="0" err="1" smtClean="0"/>
              <a:t>Автор</a:t>
            </a:r>
            <a:r>
              <a:rPr lang="en-US" dirty="0" smtClean="0"/>
              <a:t> </a:t>
            </a:r>
            <a:r>
              <a:rPr lang="en-US" dirty="0" err="1" smtClean="0">
                <a:hlinkClick r:id="rId2"/>
              </a:rPr>
              <a:t>Денис</a:t>
            </a:r>
            <a:r>
              <a:rPr lang="en-US" dirty="0" smtClean="0">
                <a:ea typeface="+mn-lt"/>
                <a:cs typeface="+mn-lt"/>
                <a:hlinkClick r:id="rId2"/>
              </a:rPr>
              <a:t> </a:t>
            </a:r>
            <a:r>
              <a:rPr lang="en-US" dirty="0" err="1" smtClean="0">
                <a:ea typeface="+mn-lt"/>
                <a:cs typeface="+mn-lt"/>
                <a:hlinkClick r:id="rId2"/>
              </a:rPr>
              <a:t>Карамышев</a:t>
            </a:r>
            <a:endParaRPr lang="en-US" dirty="0" smtClean="0">
              <a:ea typeface="+mn-lt"/>
              <a:cs typeface="+mn-lt"/>
              <a:hlinkClick r:id="rId2"/>
            </a:endParaRPr>
          </a:p>
          <a:p>
            <a:r>
              <a:rPr lang="en-US" dirty="0" smtClean="0">
                <a:ea typeface="+mn-lt"/>
                <a:cs typeface="+mn-lt"/>
                <a:hlinkClick r:id="rId3"/>
              </a:rPr>
              <a:t>https://www.youtube.com/watch?v=B38jZ2d9cg4&amp;t=236s</a:t>
            </a:r>
            <a:endParaRPr lang="en-US" dirty="0" smtClean="0">
              <a:ea typeface="+mn-lt"/>
              <a:cs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69144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7">
            <a:extLst>
              <a:ext uri="{FF2B5EF4-FFF2-40B4-BE49-F238E27FC236}">
                <a16:creationId xmlns="" xmlns:a16="http://schemas.microsoft.com/office/drawing/2014/main" id="{D819EC06-95FA-4182-A069-1FA626C7A0F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9">
            <a:extLst>
              <a:ext uri="{FF2B5EF4-FFF2-40B4-BE49-F238E27FC236}">
                <a16:creationId xmlns="" xmlns:a16="http://schemas.microsoft.com/office/drawing/2014/main" id="{18EB1A4A-D79A-42CF-8F0E-83C097672B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147" y="2992"/>
            <a:ext cx="12193149" cy="2344739"/>
          </a:xfrm>
          <a:custGeom>
            <a:avLst/>
            <a:gdLst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50277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522499 w 12192001"/>
              <a:gd name="connsiteY26" fmla="*/ 1207528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37318 w 12192001"/>
              <a:gd name="connsiteY70" fmla="*/ 1920435 h 2344739"/>
              <a:gd name="connsiteX71" fmla="*/ 9113812 w 12192001"/>
              <a:gd name="connsiteY71" fmla="*/ 1919069 h 2344739"/>
              <a:gd name="connsiteX72" fmla="*/ 9053453 w 12192001"/>
              <a:gd name="connsiteY72" fmla="*/ 1910755 h 2344739"/>
              <a:gd name="connsiteX73" fmla="*/ 9005486 w 12192001"/>
              <a:gd name="connsiteY73" fmla="*/ 1914040 h 2344739"/>
              <a:gd name="connsiteX74" fmla="*/ 9005201 w 12192001"/>
              <a:gd name="connsiteY74" fmla="*/ 1913800 h 2344739"/>
              <a:gd name="connsiteX75" fmla="*/ 8996232 w 12192001"/>
              <a:gd name="connsiteY75" fmla="*/ 1915011 h 2344739"/>
              <a:gd name="connsiteX76" fmla="*/ 8990394 w 12192001"/>
              <a:gd name="connsiteY76" fmla="*/ 1917072 h 2344739"/>
              <a:gd name="connsiteX77" fmla="*/ 8974337 w 12192001"/>
              <a:gd name="connsiteY77" fmla="*/ 1920298 h 2344739"/>
              <a:gd name="connsiteX78" fmla="*/ 8968011 w 12192001"/>
              <a:gd name="connsiteY78" fmla="*/ 1919598 h 2344739"/>
              <a:gd name="connsiteX79" fmla="*/ 8963048 w 12192001"/>
              <a:gd name="connsiteY79" fmla="*/ 1917373 h 2344739"/>
              <a:gd name="connsiteX80" fmla="*/ 8928988 w 12192001"/>
              <a:gd name="connsiteY80" fmla="*/ 1914185 h 2344739"/>
              <a:gd name="connsiteX81" fmla="*/ 8752444 w 12192001"/>
              <a:gd name="connsiteY81" fmla="*/ 1933417 h 2344739"/>
              <a:gd name="connsiteX82" fmla="*/ 8707847 w 12192001"/>
              <a:gd name="connsiteY82" fmla="*/ 1935518 h 2344739"/>
              <a:gd name="connsiteX83" fmla="*/ 8596071 w 12192001"/>
              <a:gd name="connsiteY83" fmla="*/ 1944090 h 2344739"/>
              <a:gd name="connsiteX84" fmla="*/ 8525230 w 12192001"/>
              <a:gd name="connsiteY84" fmla="*/ 1929248 h 2344739"/>
              <a:gd name="connsiteX85" fmla="*/ 8510983 w 12192001"/>
              <a:gd name="connsiteY85" fmla="*/ 1935163 h 2344739"/>
              <a:gd name="connsiteX86" fmla="*/ 8506167 w 12192001"/>
              <a:gd name="connsiteY86" fmla="*/ 1938164 h 2344739"/>
              <a:gd name="connsiteX87" fmla="*/ 8497968 w 12192001"/>
              <a:gd name="connsiteY87" fmla="*/ 1940902 h 2344739"/>
              <a:gd name="connsiteX88" fmla="*/ 8497594 w 12192001"/>
              <a:gd name="connsiteY88" fmla="*/ 1940723 h 2344739"/>
              <a:gd name="connsiteX89" fmla="*/ 8490249 w 12192001"/>
              <a:gd name="connsiteY89" fmla="*/ 1943773 h 2344739"/>
              <a:gd name="connsiteX90" fmla="*/ 8367182 w 12192001"/>
              <a:gd name="connsiteY90" fmla="*/ 1957815 h 2344739"/>
              <a:gd name="connsiteX91" fmla="*/ 8353799 w 12192001"/>
              <a:gd name="connsiteY91" fmla="*/ 1958009 h 2344739"/>
              <a:gd name="connsiteX92" fmla="*/ 8352373 w 12192001"/>
              <a:gd name="connsiteY92" fmla="*/ 1957169 h 2344739"/>
              <a:gd name="connsiteX93" fmla="*/ 8320104 w 12192001"/>
              <a:gd name="connsiteY93" fmla="*/ 1974587 h 2344739"/>
              <a:gd name="connsiteX94" fmla="*/ 8314433 w 12192001"/>
              <a:gd name="connsiteY94" fmla="*/ 1974913 h 2344739"/>
              <a:gd name="connsiteX95" fmla="*/ 8295174 w 12192001"/>
              <a:gd name="connsiteY95" fmla="*/ 1988808 h 2344739"/>
              <a:gd name="connsiteX96" fmla="*/ 8284276 w 12192001"/>
              <a:gd name="connsiteY96" fmla="*/ 1994631 h 2344739"/>
              <a:gd name="connsiteX97" fmla="*/ 8283150 w 12192001"/>
              <a:gd name="connsiteY97" fmla="*/ 1999074 h 2344739"/>
              <a:gd name="connsiteX98" fmla="*/ 8266076 w 12192001"/>
              <a:gd name="connsiteY98" fmla="*/ 2006249 h 2344739"/>
              <a:gd name="connsiteX99" fmla="*/ 8263377 w 12192001"/>
              <a:gd name="connsiteY99" fmla="*/ 2006019 h 2344739"/>
              <a:gd name="connsiteX100" fmla="*/ 8252033 w 12192001"/>
              <a:gd name="connsiteY100" fmla="*/ 2015862 h 2344739"/>
              <a:gd name="connsiteX101" fmla="*/ 8245834 w 12192001"/>
              <a:gd name="connsiteY101" fmla="*/ 2028854 h 2344739"/>
              <a:gd name="connsiteX102" fmla="*/ 8090272 w 12192001"/>
              <a:gd name="connsiteY102" fmla="*/ 2075015 h 2344739"/>
              <a:gd name="connsiteX103" fmla="*/ 7905407 w 12192001"/>
              <a:gd name="connsiteY103" fmla="*/ 2116988 h 2344739"/>
              <a:gd name="connsiteX104" fmla="*/ 7718745 w 12192001"/>
              <a:gd name="connsiteY104" fmla="*/ 2142703 h 2344739"/>
              <a:gd name="connsiteX105" fmla="*/ 7614347 w 12192001"/>
              <a:gd name="connsiteY105" fmla="*/ 2139232 h 2344739"/>
              <a:gd name="connsiteX106" fmla="*/ 7527543 w 12192001"/>
              <a:gd name="connsiteY106" fmla="*/ 2145060 h 2344739"/>
              <a:gd name="connsiteX107" fmla="*/ 7519571 w 12192001"/>
              <a:gd name="connsiteY107" fmla="*/ 2147613 h 2344739"/>
              <a:gd name="connsiteX108" fmla="*/ 7507411 w 12192001"/>
              <a:gd name="connsiteY108" fmla="*/ 2148948 h 2344739"/>
              <a:gd name="connsiteX109" fmla="*/ 7507040 w 12192001"/>
              <a:gd name="connsiteY109" fmla="*/ 2148621 h 2344739"/>
              <a:gd name="connsiteX110" fmla="*/ 7495795 w 12192001"/>
              <a:gd name="connsiteY110" fmla="*/ 2150573 h 2344739"/>
              <a:gd name="connsiteX111" fmla="*/ 7405391 w 12192001"/>
              <a:gd name="connsiteY111" fmla="*/ 2142468 h 2344739"/>
              <a:gd name="connsiteX112" fmla="*/ 7312180 w 12192001"/>
              <a:gd name="connsiteY112" fmla="*/ 2132873 h 2344739"/>
              <a:gd name="connsiteX113" fmla="*/ 7310853 w 12192001"/>
              <a:gd name="connsiteY113" fmla="*/ 2131431 h 2344739"/>
              <a:gd name="connsiteX114" fmla="*/ 7218559 w 12192001"/>
              <a:gd name="connsiteY114" fmla="*/ 2156680 h 2344739"/>
              <a:gd name="connsiteX115" fmla="*/ 7201101 w 12192001"/>
              <a:gd name="connsiteY115" fmla="*/ 2161230 h 2344739"/>
              <a:gd name="connsiteX116" fmla="*/ 7197004 w 12192001"/>
              <a:gd name="connsiteY116" fmla="*/ 2166588 h 2344739"/>
              <a:gd name="connsiteX117" fmla="*/ 7170808 w 12192001"/>
              <a:gd name="connsiteY117" fmla="*/ 2171236 h 2344739"/>
              <a:gd name="connsiteX118" fmla="*/ 7096988 w 12192001"/>
              <a:gd name="connsiteY118" fmla="*/ 2183464 h 2344739"/>
              <a:gd name="connsiteX119" fmla="*/ 7018496 w 12192001"/>
              <a:gd name="connsiteY119" fmla="*/ 2183090 h 2344739"/>
              <a:gd name="connsiteX120" fmla="*/ 6904146 w 12192001"/>
              <a:gd name="connsiteY120" fmla="*/ 2212596 h 2344739"/>
              <a:gd name="connsiteX121" fmla="*/ 6708222 w 12192001"/>
              <a:gd name="connsiteY121" fmla="*/ 2240551 h 2344739"/>
              <a:gd name="connsiteX122" fmla="*/ 6549454 w 12192001"/>
              <a:gd name="connsiteY122" fmla="*/ 2269327 h 2344739"/>
              <a:gd name="connsiteX123" fmla="*/ 6317560 w 12192001"/>
              <a:gd name="connsiteY123" fmla="*/ 2316127 h 2344739"/>
              <a:gd name="connsiteX124" fmla="*/ 6168674 w 12192001"/>
              <a:gd name="connsiteY124" fmla="*/ 2318214 h 2344739"/>
              <a:gd name="connsiteX125" fmla="*/ 6073848 w 12192001"/>
              <a:gd name="connsiteY125" fmla="*/ 2338676 h 2344739"/>
              <a:gd name="connsiteX126" fmla="*/ 6068529 w 12192001"/>
              <a:gd name="connsiteY126" fmla="*/ 2337139 h 2344739"/>
              <a:gd name="connsiteX127" fmla="*/ 6048638 w 12192001"/>
              <a:gd name="connsiteY127" fmla="*/ 2337822 h 2344739"/>
              <a:gd name="connsiteX128" fmla="*/ 6041285 w 12192001"/>
              <a:gd name="connsiteY128" fmla="*/ 2329473 h 2344739"/>
              <a:gd name="connsiteX129" fmla="*/ 6010090 w 12192001"/>
              <a:gd name="connsiteY129" fmla="*/ 2324380 h 2344739"/>
              <a:gd name="connsiteX130" fmla="*/ 5957375 w 12192001"/>
              <a:gd name="connsiteY130" fmla="*/ 2328024 h 2344739"/>
              <a:gd name="connsiteX131" fmla="*/ 5758919 w 12192001"/>
              <a:gd name="connsiteY131" fmla="*/ 2343716 h 2344739"/>
              <a:gd name="connsiteX132" fmla="*/ 5626960 w 12192001"/>
              <a:gd name="connsiteY132" fmla="*/ 2344739 h 2344739"/>
              <a:gd name="connsiteX133" fmla="*/ 5470906 w 12192001"/>
              <a:gd name="connsiteY133" fmla="*/ 2330719 h 2344739"/>
              <a:gd name="connsiteX134" fmla="*/ 5432761 w 12192001"/>
              <a:gd name="connsiteY134" fmla="*/ 2319466 h 2344739"/>
              <a:gd name="connsiteX135" fmla="*/ 5381669 w 12192001"/>
              <a:gd name="connsiteY135" fmla="*/ 2301764 h 2344739"/>
              <a:gd name="connsiteX136" fmla="*/ 5261764 w 12192001"/>
              <a:gd name="connsiteY136" fmla="*/ 2281347 h 2344739"/>
              <a:gd name="connsiteX137" fmla="*/ 5222961 w 12192001"/>
              <a:gd name="connsiteY137" fmla="*/ 2270223 h 2344739"/>
              <a:gd name="connsiteX138" fmla="*/ 5174660 w 12192001"/>
              <a:gd name="connsiteY138" fmla="*/ 2267233 h 2344739"/>
              <a:gd name="connsiteX139" fmla="*/ 5156554 w 12192001"/>
              <a:gd name="connsiteY139" fmla="*/ 2260010 h 2344739"/>
              <a:gd name="connsiteX140" fmla="*/ 5142599 w 12192001"/>
              <a:gd name="connsiteY140" fmla="*/ 2256610 h 2344739"/>
              <a:gd name="connsiteX141" fmla="*/ 5139596 w 12192001"/>
              <a:gd name="connsiteY141" fmla="*/ 2254509 h 2344739"/>
              <a:gd name="connsiteX142" fmla="*/ 5121659 w 12192001"/>
              <a:gd name="connsiteY142" fmla="*/ 2243656 h 2344739"/>
              <a:gd name="connsiteX143" fmla="*/ 5065790 w 12192001"/>
              <a:gd name="connsiteY143" fmla="*/ 2250227 h 2344739"/>
              <a:gd name="connsiteX144" fmla="*/ 5011514 w 12192001"/>
              <a:gd name="connsiteY144" fmla="*/ 2233846 h 2344739"/>
              <a:gd name="connsiteX145" fmla="*/ 4840441 w 12192001"/>
              <a:gd name="connsiteY145" fmla="*/ 2209829 h 2344739"/>
              <a:gd name="connsiteX146" fmla="*/ 4762447 w 12192001"/>
              <a:gd name="connsiteY146" fmla="*/ 2182061 h 2344739"/>
              <a:gd name="connsiteX147" fmla="*/ 4723186 w 12192001"/>
              <a:gd name="connsiteY147" fmla="*/ 2173047 h 2344739"/>
              <a:gd name="connsiteX148" fmla="*/ 4721176 w 12192001"/>
              <a:gd name="connsiteY148" fmla="*/ 2172298 h 2344739"/>
              <a:gd name="connsiteX149" fmla="*/ 4722111 w 12192001"/>
              <a:gd name="connsiteY149" fmla="*/ 2172087 h 2344739"/>
              <a:gd name="connsiteX150" fmla="*/ 4717202 w 12192001"/>
              <a:gd name="connsiteY150" fmla="*/ 2170817 h 2344739"/>
              <a:gd name="connsiteX151" fmla="*/ 4721176 w 12192001"/>
              <a:gd name="connsiteY151" fmla="*/ 2172298 h 2344739"/>
              <a:gd name="connsiteX152" fmla="*/ 4715526 w 12192001"/>
              <a:gd name="connsiteY152" fmla="*/ 2173573 h 2344739"/>
              <a:gd name="connsiteX153" fmla="*/ 4515814 w 12192001"/>
              <a:gd name="connsiteY153" fmla="*/ 2163671 h 2344739"/>
              <a:gd name="connsiteX154" fmla="*/ 4428543 w 12192001"/>
              <a:gd name="connsiteY154" fmla="*/ 2153020 h 2344739"/>
              <a:gd name="connsiteX155" fmla="*/ 4362875 w 12192001"/>
              <a:gd name="connsiteY155" fmla="*/ 2151674 h 2344739"/>
              <a:gd name="connsiteX156" fmla="*/ 4316966 w 12192001"/>
              <a:gd name="connsiteY156" fmla="*/ 2158289 h 2344739"/>
              <a:gd name="connsiteX157" fmla="*/ 4315110 w 12192001"/>
              <a:gd name="connsiteY157" fmla="*/ 2156948 h 2344739"/>
              <a:gd name="connsiteX158" fmla="*/ 4295144 w 12192001"/>
              <a:gd name="connsiteY158" fmla="*/ 2155069 h 2344739"/>
              <a:gd name="connsiteX159" fmla="*/ 4290064 w 12192001"/>
              <a:gd name="connsiteY159" fmla="*/ 2157986 h 2344739"/>
              <a:gd name="connsiteX160" fmla="*/ 4276142 w 12192001"/>
              <a:gd name="connsiteY160" fmla="*/ 2157740 h 2344739"/>
              <a:gd name="connsiteX161" fmla="*/ 4248117 w 12192001"/>
              <a:gd name="connsiteY161" fmla="*/ 2160064 h 2344739"/>
              <a:gd name="connsiteX162" fmla="*/ 4202051 w 12192001"/>
              <a:gd name="connsiteY162" fmla="*/ 2157269 h 2344739"/>
              <a:gd name="connsiteX163" fmla="*/ 4201745 w 12192001"/>
              <a:gd name="connsiteY163" fmla="*/ 2156010 h 2344739"/>
              <a:gd name="connsiteX164" fmla="*/ 4191248 w 12192001"/>
              <a:gd name="connsiteY164" fmla="*/ 2150376 h 2344739"/>
              <a:gd name="connsiteX165" fmla="*/ 4142745 w 12192001"/>
              <a:gd name="connsiteY165" fmla="*/ 2134511 h 2344739"/>
              <a:gd name="connsiteX166" fmla="*/ 4083097 w 12192001"/>
              <a:gd name="connsiteY166" fmla="*/ 2107978 h 2344739"/>
              <a:gd name="connsiteX167" fmla="*/ 4074546 w 12192001"/>
              <a:gd name="connsiteY167" fmla="*/ 2107143 h 2344739"/>
              <a:gd name="connsiteX168" fmla="*/ 4074427 w 12192001"/>
              <a:gd name="connsiteY168" fmla="*/ 2106844 h 2344739"/>
              <a:gd name="connsiteX169" fmla="*/ 4065510 w 12192001"/>
              <a:gd name="connsiteY169" fmla="*/ 2105400 h 2344739"/>
              <a:gd name="connsiteX170" fmla="*/ 4058954 w 12192001"/>
              <a:gd name="connsiteY170" fmla="*/ 2105618 h 2344739"/>
              <a:gd name="connsiteX171" fmla="*/ 4042364 w 12192001"/>
              <a:gd name="connsiteY171" fmla="*/ 2103997 h 2344739"/>
              <a:gd name="connsiteX172" fmla="*/ 4036997 w 12192001"/>
              <a:gd name="connsiteY172" fmla="*/ 2101563 h 2344739"/>
              <a:gd name="connsiteX173" fmla="*/ 4035363 w 12192001"/>
              <a:gd name="connsiteY173" fmla="*/ 2097896 h 2344739"/>
              <a:gd name="connsiteX174" fmla="*/ 4033778 w 12192001"/>
              <a:gd name="connsiteY174" fmla="*/ 2098131 h 2344739"/>
              <a:gd name="connsiteX175" fmla="*/ 4004538 w 12192001"/>
              <a:gd name="connsiteY175" fmla="*/ 2085563 h 2344739"/>
              <a:gd name="connsiteX176" fmla="*/ 3936846 w 12192001"/>
              <a:gd name="connsiteY176" fmla="*/ 2068106 h 2344739"/>
              <a:gd name="connsiteX177" fmla="*/ 3897275 w 12192001"/>
              <a:gd name="connsiteY177" fmla="*/ 2062451 h 2344739"/>
              <a:gd name="connsiteX178" fmla="*/ 3789760 w 12192001"/>
              <a:gd name="connsiteY178" fmla="*/ 2042213 h 2344739"/>
              <a:gd name="connsiteX179" fmla="*/ 3682513 w 12192001"/>
              <a:gd name="connsiteY179" fmla="*/ 2018290 h 2344739"/>
              <a:gd name="connsiteX180" fmla="*/ 3610035 w 12192001"/>
              <a:gd name="connsiteY180" fmla="*/ 1986019 h 2344739"/>
              <a:gd name="connsiteX181" fmla="*/ 3603855 w 12192001"/>
              <a:gd name="connsiteY181" fmla="*/ 1987381 h 2344739"/>
              <a:gd name="connsiteX182" fmla="*/ 3594736 w 12192001"/>
              <a:gd name="connsiteY182" fmla="*/ 1987545 h 2344739"/>
              <a:gd name="connsiteX183" fmla="*/ 3594501 w 12192001"/>
              <a:gd name="connsiteY183" fmla="*/ 1987276 h 2344739"/>
              <a:gd name="connsiteX184" fmla="*/ 3585978 w 12192001"/>
              <a:gd name="connsiteY184" fmla="*/ 1987966 h 2344739"/>
              <a:gd name="connsiteX185" fmla="*/ 3536135 w 12192001"/>
              <a:gd name="connsiteY185" fmla="*/ 1978267 h 2344739"/>
              <a:gd name="connsiteX186" fmla="*/ 3473223 w 12192001"/>
              <a:gd name="connsiteY186" fmla="*/ 1974606 h 2344739"/>
              <a:gd name="connsiteX187" fmla="*/ 3400728 w 12192001"/>
              <a:gd name="connsiteY187" fmla="*/ 1962558 h 2344739"/>
              <a:gd name="connsiteX188" fmla="*/ 3363888 w 12192001"/>
              <a:gd name="connsiteY188" fmla="*/ 1979510 h 2344739"/>
              <a:gd name="connsiteX189" fmla="*/ 3344026 w 12192001"/>
              <a:gd name="connsiteY189" fmla="*/ 1981192 h 2344739"/>
              <a:gd name="connsiteX190" fmla="*/ 3341698 w 12192001"/>
              <a:gd name="connsiteY190" fmla="*/ 1980217 h 2344739"/>
              <a:gd name="connsiteX191" fmla="*/ 3262356 w 12192001"/>
              <a:gd name="connsiteY191" fmla="*/ 1986094 h 2344739"/>
              <a:gd name="connsiteX192" fmla="*/ 3142556 w 12192001"/>
              <a:gd name="connsiteY192" fmla="*/ 1993869 h 2344739"/>
              <a:gd name="connsiteX193" fmla="*/ 3030291 w 12192001"/>
              <a:gd name="connsiteY193" fmla="*/ 1996512 h 2344739"/>
              <a:gd name="connsiteX194" fmla="*/ 2781569 w 12192001"/>
              <a:gd name="connsiteY194" fmla="*/ 2018333 h 2344739"/>
              <a:gd name="connsiteX195" fmla="*/ 2646527 w 12192001"/>
              <a:gd name="connsiteY195" fmla="*/ 2028869 h 2344739"/>
              <a:gd name="connsiteX196" fmla="*/ 2568028 w 12192001"/>
              <a:gd name="connsiteY196" fmla="*/ 2002628 h 2344739"/>
              <a:gd name="connsiteX197" fmla="*/ 2443255 w 12192001"/>
              <a:gd name="connsiteY197" fmla="*/ 2016529 h 2344739"/>
              <a:gd name="connsiteX198" fmla="*/ 2315112 w 12192001"/>
              <a:gd name="connsiteY198" fmla="*/ 2024996 h 2344739"/>
              <a:gd name="connsiteX199" fmla="*/ 2208578 w 12192001"/>
              <a:gd name="connsiteY199" fmla="*/ 2019763 h 2344739"/>
              <a:gd name="connsiteX200" fmla="*/ 2094665 w 12192001"/>
              <a:gd name="connsiteY200" fmla="*/ 2003052 h 2344739"/>
              <a:gd name="connsiteX201" fmla="*/ 1997356 w 12192001"/>
              <a:gd name="connsiteY201" fmla="*/ 1995032 h 2344739"/>
              <a:gd name="connsiteX202" fmla="*/ 1928172 w 12192001"/>
              <a:gd name="connsiteY202" fmla="*/ 2016977 h 2344739"/>
              <a:gd name="connsiteX203" fmla="*/ 1921650 w 12192001"/>
              <a:gd name="connsiteY203" fmla="*/ 2012146 h 2344739"/>
              <a:gd name="connsiteX204" fmla="*/ 1873080 w 12192001"/>
              <a:gd name="connsiteY204" fmla="*/ 2013741 h 2344739"/>
              <a:gd name="connsiteX205" fmla="*/ 1786655 w 12192001"/>
              <a:gd name="connsiteY205" fmla="*/ 2041363 h 2344739"/>
              <a:gd name="connsiteX206" fmla="*/ 1738204 w 12192001"/>
              <a:gd name="connsiteY206" fmla="*/ 2036312 h 2344739"/>
              <a:gd name="connsiteX207" fmla="*/ 1675071 w 12192001"/>
              <a:gd name="connsiteY207" fmla="*/ 2019963 h 2344739"/>
              <a:gd name="connsiteX208" fmla="*/ 1608669 w 12192001"/>
              <a:gd name="connsiteY208" fmla="*/ 2013066 h 2344739"/>
              <a:gd name="connsiteX209" fmla="*/ 1496110 w 12192001"/>
              <a:gd name="connsiteY209" fmla="*/ 1987476 h 2344739"/>
              <a:gd name="connsiteX210" fmla="*/ 1149979 w 12192001"/>
              <a:gd name="connsiteY210" fmla="*/ 1938041 h 2344739"/>
              <a:gd name="connsiteX211" fmla="*/ 858269 w 12192001"/>
              <a:gd name="connsiteY211" fmla="*/ 1928608 h 2344739"/>
              <a:gd name="connsiteX212" fmla="*/ 837540 w 12192001"/>
              <a:gd name="connsiteY212" fmla="*/ 1929821 h 2344739"/>
              <a:gd name="connsiteX213" fmla="*/ 816809 w 12192001"/>
              <a:gd name="connsiteY213" fmla="*/ 1927857 h 2344739"/>
              <a:gd name="connsiteX214" fmla="*/ 811506 w 12192001"/>
              <a:gd name="connsiteY214" fmla="*/ 1930751 h 2344739"/>
              <a:gd name="connsiteX215" fmla="*/ 797041 w 12192001"/>
              <a:gd name="connsiteY215" fmla="*/ 1930446 h 2344739"/>
              <a:gd name="connsiteX216" fmla="*/ 767901 w 12192001"/>
              <a:gd name="connsiteY216" fmla="*/ 1932653 h 2344739"/>
              <a:gd name="connsiteX217" fmla="*/ 763053 w 12192001"/>
              <a:gd name="connsiteY217" fmla="*/ 1930432 h 2344739"/>
              <a:gd name="connsiteX218" fmla="*/ 720047 w 12192001"/>
              <a:gd name="connsiteY218" fmla="*/ 1929661 h 2344739"/>
              <a:gd name="connsiteX219" fmla="*/ 719742 w 12192001"/>
              <a:gd name="connsiteY219" fmla="*/ 1928399 h 2344739"/>
              <a:gd name="connsiteX220" fmla="*/ 708875 w 12192001"/>
              <a:gd name="connsiteY220" fmla="*/ 1922722 h 2344739"/>
              <a:gd name="connsiteX221" fmla="*/ 596792 w 12192001"/>
              <a:gd name="connsiteY221" fmla="*/ 1879864 h 2344739"/>
              <a:gd name="connsiteX222" fmla="*/ 578535 w 12192001"/>
              <a:gd name="connsiteY222" fmla="*/ 1877212 h 2344739"/>
              <a:gd name="connsiteX223" fmla="*/ 571717 w 12192001"/>
              <a:gd name="connsiteY223" fmla="*/ 1877401 h 2344739"/>
              <a:gd name="connsiteX224" fmla="*/ 445099 w 12192001"/>
              <a:gd name="connsiteY224" fmla="*/ 1839371 h 2344739"/>
              <a:gd name="connsiteX225" fmla="*/ 404015 w 12192001"/>
              <a:gd name="connsiteY225" fmla="*/ 1833548 h 2344739"/>
              <a:gd name="connsiteX226" fmla="*/ 292435 w 12192001"/>
              <a:gd name="connsiteY226" fmla="*/ 1812852 h 2344739"/>
              <a:gd name="connsiteX227" fmla="*/ 118381 w 12192001"/>
              <a:gd name="connsiteY227" fmla="*/ 1761047 h 2344739"/>
              <a:gd name="connsiteX228" fmla="*/ 15526 w 12192001"/>
              <a:gd name="connsiteY228" fmla="*/ 1758191 h 2344739"/>
              <a:gd name="connsiteX229" fmla="*/ 2 w 12192001"/>
              <a:gd name="connsiteY229" fmla="*/ 1752722 h 2344739"/>
              <a:gd name="connsiteX230" fmla="*/ 1 w 12192001"/>
              <a:gd name="connsiteY230" fmla="*/ 762497 h 2344739"/>
              <a:gd name="connsiteX231" fmla="*/ 0 w 12192001"/>
              <a:gd name="connsiteY231" fmla="*/ 762497 h 2344739"/>
              <a:gd name="connsiteX232" fmla="*/ 0 w 12192001"/>
              <a:gd name="connsiteY232" fmla="*/ 222213 h 2344739"/>
              <a:gd name="connsiteX233" fmla="*/ 0 w 12192001"/>
              <a:gd name="connsiteY233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13812 w 12192001"/>
              <a:gd name="connsiteY70" fmla="*/ 1919069 h 2344739"/>
              <a:gd name="connsiteX71" fmla="*/ 9053453 w 12192001"/>
              <a:gd name="connsiteY71" fmla="*/ 1910755 h 2344739"/>
              <a:gd name="connsiteX72" fmla="*/ 9005486 w 12192001"/>
              <a:gd name="connsiteY72" fmla="*/ 1914040 h 2344739"/>
              <a:gd name="connsiteX73" fmla="*/ 9005201 w 12192001"/>
              <a:gd name="connsiteY73" fmla="*/ 1913800 h 2344739"/>
              <a:gd name="connsiteX74" fmla="*/ 8996232 w 12192001"/>
              <a:gd name="connsiteY74" fmla="*/ 1915011 h 2344739"/>
              <a:gd name="connsiteX75" fmla="*/ 8990394 w 12192001"/>
              <a:gd name="connsiteY75" fmla="*/ 1917072 h 2344739"/>
              <a:gd name="connsiteX76" fmla="*/ 8974337 w 12192001"/>
              <a:gd name="connsiteY76" fmla="*/ 1920298 h 2344739"/>
              <a:gd name="connsiteX77" fmla="*/ 8968011 w 12192001"/>
              <a:gd name="connsiteY77" fmla="*/ 1919598 h 2344739"/>
              <a:gd name="connsiteX78" fmla="*/ 8963048 w 12192001"/>
              <a:gd name="connsiteY78" fmla="*/ 1917373 h 2344739"/>
              <a:gd name="connsiteX79" fmla="*/ 8928988 w 12192001"/>
              <a:gd name="connsiteY79" fmla="*/ 1914185 h 2344739"/>
              <a:gd name="connsiteX80" fmla="*/ 8752444 w 12192001"/>
              <a:gd name="connsiteY80" fmla="*/ 1933417 h 2344739"/>
              <a:gd name="connsiteX81" fmla="*/ 8707847 w 12192001"/>
              <a:gd name="connsiteY81" fmla="*/ 1935518 h 2344739"/>
              <a:gd name="connsiteX82" fmla="*/ 8596071 w 12192001"/>
              <a:gd name="connsiteY82" fmla="*/ 1944090 h 2344739"/>
              <a:gd name="connsiteX83" fmla="*/ 8525230 w 12192001"/>
              <a:gd name="connsiteY83" fmla="*/ 1929248 h 2344739"/>
              <a:gd name="connsiteX84" fmla="*/ 8510983 w 12192001"/>
              <a:gd name="connsiteY84" fmla="*/ 1935163 h 2344739"/>
              <a:gd name="connsiteX85" fmla="*/ 8506167 w 12192001"/>
              <a:gd name="connsiteY85" fmla="*/ 1938164 h 2344739"/>
              <a:gd name="connsiteX86" fmla="*/ 8497968 w 12192001"/>
              <a:gd name="connsiteY86" fmla="*/ 1940902 h 2344739"/>
              <a:gd name="connsiteX87" fmla="*/ 8497594 w 12192001"/>
              <a:gd name="connsiteY87" fmla="*/ 1940723 h 2344739"/>
              <a:gd name="connsiteX88" fmla="*/ 8490249 w 12192001"/>
              <a:gd name="connsiteY88" fmla="*/ 1943773 h 2344739"/>
              <a:gd name="connsiteX89" fmla="*/ 8367182 w 12192001"/>
              <a:gd name="connsiteY89" fmla="*/ 1957815 h 2344739"/>
              <a:gd name="connsiteX90" fmla="*/ 8353799 w 12192001"/>
              <a:gd name="connsiteY90" fmla="*/ 1958009 h 2344739"/>
              <a:gd name="connsiteX91" fmla="*/ 8352373 w 12192001"/>
              <a:gd name="connsiteY91" fmla="*/ 1957169 h 2344739"/>
              <a:gd name="connsiteX92" fmla="*/ 8320104 w 12192001"/>
              <a:gd name="connsiteY92" fmla="*/ 1974587 h 2344739"/>
              <a:gd name="connsiteX93" fmla="*/ 8314433 w 12192001"/>
              <a:gd name="connsiteY93" fmla="*/ 1974913 h 2344739"/>
              <a:gd name="connsiteX94" fmla="*/ 8295174 w 12192001"/>
              <a:gd name="connsiteY94" fmla="*/ 1988808 h 2344739"/>
              <a:gd name="connsiteX95" fmla="*/ 8284276 w 12192001"/>
              <a:gd name="connsiteY95" fmla="*/ 1994631 h 2344739"/>
              <a:gd name="connsiteX96" fmla="*/ 8283150 w 12192001"/>
              <a:gd name="connsiteY96" fmla="*/ 1999074 h 2344739"/>
              <a:gd name="connsiteX97" fmla="*/ 8266076 w 12192001"/>
              <a:gd name="connsiteY97" fmla="*/ 2006249 h 2344739"/>
              <a:gd name="connsiteX98" fmla="*/ 8263377 w 12192001"/>
              <a:gd name="connsiteY98" fmla="*/ 2006019 h 2344739"/>
              <a:gd name="connsiteX99" fmla="*/ 8252033 w 12192001"/>
              <a:gd name="connsiteY99" fmla="*/ 2015862 h 2344739"/>
              <a:gd name="connsiteX100" fmla="*/ 8245834 w 12192001"/>
              <a:gd name="connsiteY100" fmla="*/ 2028854 h 2344739"/>
              <a:gd name="connsiteX101" fmla="*/ 8090272 w 12192001"/>
              <a:gd name="connsiteY101" fmla="*/ 2075015 h 2344739"/>
              <a:gd name="connsiteX102" fmla="*/ 7905407 w 12192001"/>
              <a:gd name="connsiteY102" fmla="*/ 2116988 h 2344739"/>
              <a:gd name="connsiteX103" fmla="*/ 7718745 w 12192001"/>
              <a:gd name="connsiteY103" fmla="*/ 2142703 h 2344739"/>
              <a:gd name="connsiteX104" fmla="*/ 7614347 w 12192001"/>
              <a:gd name="connsiteY104" fmla="*/ 2139232 h 2344739"/>
              <a:gd name="connsiteX105" fmla="*/ 7527543 w 12192001"/>
              <a:gd name="connsiteY105" fmla="*/ 2145060 h 2344739"/>
              <a:gd name="connsiteX106" fmla="*/ 7519571 w 12192001"/>
              <a:gd name="connsiteY106" fmla="*/ 2147613 h 2344739"/>
              <a:gd name="connsiteX107" fmla="*/ 7507411 w 12192001"/>
              <a:gd name="connsiteY107" fmla="*/ 2148948 h 2344739"/>
              <a:gd name="connsiteX108" fmla="*/ 7507040 w 12192001"/>
              <a:gd name="connsiteY108" fmla="*/ 2148621 h 2344739"/>
              <a:gd name="connsiteX109" fmla="*/ 7495795 w 12192001"/>
              <a:gd name="connsiteY109" fmla="*/ 2150573 h 2344739"/>
              <a:gd name="connsiteX110" fmla="*/ 7405391 w 12192001"/>
              <a:gd name="connsiteY110" fmla="*/ 2142468 h 2344739"/>
              <a:gd name="connsiteX111" fmla="*/ 7312180 w 12192001"/>
              <a:gd name="connsiteY111" fmla="*/ 2132873 h 2344739"/>
              <a:gd name="connsiteX112" fmla="*/ 7310853 w 12192001"/>
              <a:gd name="connsiteY112" fmla="*/ 2131431 h 2344739"/>
              <a:gd name="connsiteX113" fmla="*/ 7218559 w 12192001"/>
              <a:gd name="connsiteY113" fmla="*/ 2156680 h 2344739"/>
              <a:gd name="connsiteX114" fmla="*/ 7201101 w 12192001"/>
              <a:gd name="connsiteY114" fmla="*/ 2161230 h 2344739"/>
              <a:gd name="connsiteX115" fmla="*/ 7197004 w 12192001"/>
              <a:gd name="connsiteY115" fmla="*/ 2166588 h 2344739"/>
              <a:gd name="connsiteX116" fmla="*/ 7170808 w 12192001"/>
              <a:gd name="connsiteY116" fmla="*/ 2171236 h 2344739"/>
              <a:gd name="connsiteX117" fmla="*/ 7096988 w 12192001"/>
              <a:gd name="connsiteY117" fmla="*/ 2183464 h 2344739"/>
              <a:gd name="connsiteX118" fmla="*/ 7018496 w 12192001"/>
              <a:gd name="connsiteY118" fmla="*/ 2183090 h 2344739"/>
              <a:gd name="connsiteX119" fmla="*/ 6904146 w 12192001"/>
              <a:gd name="connsiteY119" fmla="*/ 2212596 h 2344739"/>
              <a:gd name="connsiteX120" fmla="*/ 6708222 w 12192001"/>
              <a:gd name="connsiteY120" fmla="*/ 2240551 h 2344739"/>
              <a:gd name="connsiteX121" fmla="*/ 6549454 w 12192001"/>
              <a:gd name="connsiteY121" fmla="*/ 2269327 h 2344739"/>
              <a:gd name="connsiteX122" fmla="*/ 6317560 w 12192001"/>
              <a:gd name="connsiteY122" fmla="*/ 2316127 h 2344739"/>
              <a:gd name="connsiteX123" fmla="*/ 6168674 w 12192001"/>
              <a:gd name="connsiteY123" fmla="*/ 2318214 h 2344739"/>
              <a:gd name="connsiteX124" fmla="*/ 6073848 w 12192001"/>
              <a:gd name="connsiteY124" fmla="*/ 2338676 h 2344739"/>
              <a:gd name="connsiteX125" fmla="*/ 6068529 w 12192001"/>
              <a:gd name="connsiteY125" fmla="*/ 2337139 h 2344739"/>
              <a:gd name="connsiteX126" fmla="*/ 6048638 w 12192001"/>
              <a:gd name="connsiteY126" fmla="*/ 2337822 h 2344739"/>
              <a:gd name="connsiteX127" fmla="*/ 6041285 w 12192001"/>
              <a:gd name="connsiteY127" fmla="*/ 2329473 h 2344739"/>
              <a:gd name="connsiteX128" fmla="*/ 6010090 w 12192001"/>
              <a:gd name="connsiteY128" fmla="*/ 2324380 h 2344739"/>
              <a:gd name="connsiteX129" fmla="*/ 5957375 w 12192001"/>
              <a:gd name="connsiteY129" fmla="*/ 2328024 h 2344739"/>
              <a:gd name="connsiteX130" fmla="*/ 5758919 w 12192001"/>
              <a:gd name="connsiteY130" fmla="*/ 2343716 h 2344739"/>
              <a:gd name="connsiteX131" fmla="*/ 5626960 w 12192001"/>
              <a:gd name="connsiteY131" fmla="*/ 2344739 h 2344739"/>
              <a:gd name="connsiteX132" fmla="*/ 5470906 w 12192001"/>
              <a:gd name="connsiteY132" fmla="*/ 2330719 h 2344739"/>
              <a:gd name="connsiteX133" fmla="*/ 5432761 w 12192001"/>
              <a:gd name="connsiteY133" fmla="*/ 2319466 h 2344739"/>
              <a:gd name="connsiteX134" fmla="*/ 5381669 w 12192001"/>
              <a:gd name="connsiteY134" fmla="*/ 2301764 h 2344739"/>
              <a:gd name="connsiteX135" fmla="*/ 5261764 w 12192001"/>
              <a:gd name="connsiteY135" fmla="*/ 2281347 h 2344739"/>
              <a:gd name="connsiteX136" fmla="*/ 5222961 w 12192001"/>
              <a:gd name="connsiteY136" fmla="*/ 2270223 h 2344739"/>
              <a:gd name="connsiteX137" fmla="*/ 5174660 w 12192001"/>
              <a:gd name="connsiteY137" fmla="*/ 2267233 h 2344739"/>
              <a:gd name="connsiteX138" fmla="*/ 5156554 w 12192001"/>
              <a:gd name="connsiteY138" fmla="*/ 2260010 h 2344739"/>
              <a:gd name="connsiteX139" fmla="*/ 5142599 w 12192001"/>
              <a:gd name="connsiteY139" fmla="*/ 2256610 h 2344739"/>
              <a:gd name="connsiteX140" fmla="*/ 5139596 w 12192001"/>
              <a:gd name="connsiteY140" fmla="*/ 2254509 h 2344739"/>
              <a:gd name="connsiteX141" fmla="*/ 5121659 w 12192001"/>
              <a:gd name="connsiteY141" fmla="*/ 2243656 h 2344739"/>
              <a:gd name="connsiteX142" fmla="*/ 5065790 w 12192001"/>
              <a:gd name="connsiteY142" fmla="*/ 2250227 h 2344739"/>
              <a:gd name="connsiteX143" fmla="*/ 5011514 w 12192001"/>
              <a:gd name="connsiteY143" fmla="*/ 2233846 h 2344739"/>
              <a:gd name="connsiteX144" fmla="*/ 4840441 w 12192001"/>
              <a:gd name="connsiteY144" fmla="*/ 2209829 h 2344739"/>
              <a:gd name="connsiteX145" fmla="*/ 4762447 w 12192001"/>
              <a:gd name="connsiteY145" fmla="*/ 2182061 h 2344739"/>
              <a:gd name="connsiteX146" fmla="*/ 4723186 w 12192001"/>
              <a:gd name="connsiteY146" fmla="*/ 2173047 h 2344739"/>
              <a:gd name="connsiteX147" fmla="*/ 4721176 w 12192001"/>
              <a:gd name="connsiteY147" fmla="*/ 2172298 h 2344739"/>
              <a:gd name="connsiteX148" fmla="*/ 4722111 w 12192001"/>
              <a:gd name="connsiteY148" fmla="*/ 2172087 h 2344739"/>
              <a:gd name="connsiteX149" fmla="*/ 4717202 w 12192001"/>
              <a:gd name="connsiteY149" fmla="*/ 2170817 h 2344739"/>
              <a:gd name="connsiteX150" fmla="*/ 4721176 w 12192001"/>
              <a:gd name="connsiteY150" fmla="*/ 2172298 h 2344739"/>
              <a:gd name="connsiteX151" fmla="*/ 4715526 w 12192001"/>
              <a:gd name="connsiteY151" fmla="*/ 2173573 h 2344739"/>
              <a:gd name="connsiteX152" fmla="*/ 4515814 w 12192001"/>
              <a:gd name="connsiteY152" fmla="*/ 2163671 h 2344739"/>
              <a:gd name="connsiteX153" fmla="*/ 4428543 w 12192001"/>
              <a:gd name="connsiteY153" fmla="*/ 2153020 h 2344739"/>
              <a:gd name="connsiteX154" fmla="*/ 4362875 w 12192001"/>
              <a:gd name="connsiteY154" fmla="*/ 2151674 h 2344739"/>
              <a:gd name="connsiteX155" fmla="*/ 4316966 w 12192001"/>
              <a:gd name="connsiteY155" fmla="*/ 2158289 h 2344739"/>
              <a:gd name="connsiteX156" fmla="*/ 4315110 w 12192001"/>
              <a:gd name="connsiteY156" fmla="*/ 2156948 h 2344739"/>
              <a:gd name="connsiteX157" fmla="*/ 4295144 w 12192001"/>
              <a:gd name="connsiteY157" fmla="*/ 2155069 h 2344739"/>
              <a:gd name="connsiteX158" fmla="*/ 4290064 w 12192001"/>
              <a:gd name="connsiteY158" fmla="*/ 2157986 h 2344739"/>
              <a:gd name="connsiteX159" fmla="*/ 4276142 w 12192001"/>
              <a:gd name="connsiteY159" fmla="*/ 2157740 h 2344739"/>
              <a:gd name="connsiteX160" fmla="*/ 4248117 w 12192001"/>
              <a:gd name="connsiteY160" fmla="*/ 2160064 h 2344739"/>
              <a:gd name="connsiteX161" fmla="*/ 4202051 w 12192001"/>
              <a:gd name="connsiteY161" fmla="*/ 2157269 h 2344739"/>
              <a:gd name="connsiteX162" fmla="*/ 4201745 w 12192001"/>
              <a:gd name="connsiteY162" fmla="*/ 2156010 h 2344739"/>
              <a:gd name="connsiteX163" fmla="*/ 4191248 w 12192001"/>
              <a:gd name="connsiteY163" fmla="*/ 2150376 h 2344739"/>
              <a:gd name="connsiteX164" fmla="*/ 4142745 w 12192001"/>
              <a:gd name="connsiteY164" fmla="*/ 2134511 h 2344739"/>
              <a:gd name="connsiteX165" fmla="*/ 4083097 w 12192001"/>
              <a:gd name="connsiteY165" fmla="*/ 2107978 h 2344739"/>
              <a:gd name="connsiteX166" fmla="*/ 4074546 w 12192001"/>
              <a:gd name="connsiteY166" fmla="*/ 2107143 h 2344739"/>
              <a:gd name="connsiteX167" fmla="*/ 4074427 w 12192001"/>
              <a:gd name="connsiteY167" fmla="*/ 2106844 h 2344739"/>
              <a:gd name="connsiteX168" fmla="*/ 4065510 w 12192001"/>
              <a:gd name="connsiteY168" fmla="*/ 2105400 h 2344739"/>
              <a:gd name="connsiteX169" fmla="*/ 4058954 w 12192001"/>
              <a:gd name="connsiteY169" fmla="*/ 2105618 h 2344739"/>
              <a:gd name="connsiteX170" fmla="*/ 4042364 w 12192001"/>
              <a:gd name="connsiteY170" fmla="*/ 2103997 h 2344739"/>
              <a:gd name="connsiteX171" fmla="*/ 4036997 w 12192001"/>
              <a:gd name="connsiteY171" fmla="*/ 2101563 h 2344739"/>
              <a:gd name="connsiteX172" fmla="*/ 4035363 w 12192001"/>
              <a:gd name="connsiteY172" fmla="*/ 2097896 h 2344739"/>
              <a:gd name="connsiteX173" fmla="*/ 4033778 w 12192001"/>
              <a:gd name="connsiteY173" fmla="*/ 2098131 h 2344739"/>
              <a:gd name="connsiteX174" fmla="*/ 4004538 w 12192001"/>
              <a:gd name="connsiteY174" fmla="*/ 2085563 h 2344739"/>
              <a:gd name="connsiteX175" fmla="*/ 3936846 w 12192001"/>
              <a:gd name="connsiteY175" fmla="*/ 2068106 h 2344739"/>
              <a:gd name="connsiteX176" fmla="*/ 3897275 w 12192001"/>
              <a:gd name="connsiteY176" fmla="*/ 2062451 h 2344739"/>
              <a:gd name="connsiteX177" fmla="*/ 3789760 w 12192001"/>
              <a:gd name="connsiteY177" fmla="*/ 2042213 h 2344739"/>
              <a:gd name="connsiteX178" fmla="*/ 3682513 w 12192001"/>
              <a:gd name="connsiteY178" fmla="*/ 2018290 h 2344739"/>
              <a:gd name="connsiteX179" fmla="*/ 3610035 w 12192001"/>
              <a:gd name="connsiteY179" fmla="*/ 1986019 h 2344739"/>
              <a:gd name="connsiteX180" fmla="*/ 3603855 w 12192001"/>
              <a:gd name="connsiteY180" fmla="*/ 1987381 h 2344739"/>
              <a:gd name="connsiteX181" fmla="*/ 3594736 w 12192001"/>
              <a:gd name="connsiteY181" fmla="*/ 1987545 h 2344739"/>
              <a:gd name="connsiteX182" fmla="*/ 3594501 w 12192001"/>
              <a:gd name="connsiteY182" fmla="*/ 1987276 h 2344739"/>
              <a:gd name="connsiteX183" fmla="*/ 3585978 w 12192001"/>
              <a:gd name="connsiteY183" fmla="*/ 1987966 h 2344739"/>
              <a:gd name="connsiteX184" fmla="*/ 3536135 w 12192001"/>
              <a:gd name="connsiteY184" fmla="*/ 1978267 h 2344739"/>
              <a:gd name="connsiteX185" fmla="*/ 3473223 w 12192001"/>
              <a:gd name="connsiteY185" fmla="*/ 1974606 h 2344739"/>
              <a:gd name="connsiteX186" fmla="*/ 3400728 w 12192001"/>
              <a:gd name="connsiteY186" fmla="*/ 1962558 h 2344739"/>
              <a:gd name="connsiteX187" fmla="*/ 3363888 w 12192001"/>
              <a:gd name="connsiteY187" fmla="*/ 1979510 h 2344739"/>
              <a:gd name="connsiteX188" fmla="*/ 3344026 w 12192001"/>
              <a:gd name="connsiteY188" fmla="*/ 1981192 h 2344739"/>
              <a:gd name="connsiteX189" fmla="*/ 3341698 w 12192001"/>
              <a:gd name="connsiteY189" fmla="*/ 1980217 h 2344739"/>
              <a:gd name="connsiteX190" fmla="*/ 3262356 w 12192001"/>
              <a:gd name="connsiteY190" fmla="*/ 1986094 h 2344739"/>
              <a:gd name="connsiteX191" fmla="*/ 3142556 w 12192001"/>
              <a:gd name="connsiteY191" fmla="*/ 1993869 h 2344739"/>
              <a:gd name="connsiteX192" fmla="*/ 3030291 w 12192001"/>
              <a:gd name="connsiteY192" fmla="*/ 1996512 h 2344739"/>
              <a:gd name="connsiteX193" fmla="*/ 2781569 w 12192001"/>
              <a:gd name="connsiteY193" fmla="*/ 2018333 h 2344739"/>
              <a:gd name="connsiteX194" fmla="*/ 2646527 w 12192001"/>
              <a:gd name="connsiteY194" fmla="*/ 2028869 h 2344739"/>
              <a:gd name="connsiteX195" fmla="*/ 2568028 w 12192001"/>
              <a:gd name="connsiteY195" fmla="*/ 2002628 h 2344739"/>
              <a:gd name="connsiteX196" fmla="*/ 2443255 w 12192001"/>
              <a:gd name="connsiteY196" fmla="*/ 2016529 h 2344739"/>
              <a:gd name="connsiteX197" fmla="*/ 2315112 w 12192001"/>
              <a:gd name="connsiteY197" fmla="*/ 2024996 h 2344739"/>
              <a:gd name="connsiteX198" fmla="*/ 2208578 w 12192001"/>
              <a:gd name="connsiteY198" fmla="*/ 2019763 h 2344739"/>
              <a:gd name="connsiteX199" fmla="*/ 2094665 w 12192001"/>
              <a:gd name="connsiteY199" fmla="*/ 2003052 h 2344739"/>
              <a:gd name="connsiteX200" fmla="*/ 1997356 w 12192001"/>
              <a:gd name="connsiteY200" fmla="*/ 1995032 h 2344739"/>
              <a:gd name="connsiteX201" fmla="*/ 1928172 w 12192001"/>
              <a:gd name="connsiteY201" fmla="*/ 2016977 h 2344739"/>
              <a:gd name="connsiteX202" fmla="*/ 1921650 w 12192001"/>
              <a:gd name="connsiteY202" fmla="*/ 2012146 h 2344739"/>
              <a:gd name="connsiteX203" fmla="*/ 1873080 w 12192001"/>
              <a:gd name="connsiteY203" fmla="*/ 2013741 h 2344739"/>
              <a:gd name="connsiteX204" fmla="*/ 1786655 w 12192001"/>
              <a:gd name="connsiteY204" fmla="*/ 2041363 h 2344739"/>
              <a:gd name="connsiteX205" fmla="*/ 1738204 w 12192001"/>
              <a:gd name="connsiteY205" fmla="*/ 2036312 h 2344739"/>
              <a:gd name="connsiteX206" fmla="*/ 1675071 w 12192001"/>
              <a:gd name="connsiteY206" fmla="*/ 2019963 h 2344739"/>
              <a:gd name="connsiteX207" fmla="*/ 1608669 w 12192001"/>
              <a:gd name="connsiteY207" fmla="*/ 2013066 h 2344739"/>
              <a:gd name="connsiteX208" fmla="*/ 1496110 w 12192001"/>
              <a:gd name="connsiteY208" fmla="*/ 1987476 h 2344739"/>
              <a:gd name="connsiteX209" fmla="*/ 1149979 w 12192001"/>
              <a:gd name="connsiteY209" fmla="*/ 1938041 h 2344739"/>
              <a:gd name="connsiteX210" fmla="*/ 858269 w 12192001"/>
              <a:gd name="connsiteY210" fmla="*/ 1928608 h 2344739"/>
              <a:gd name="connsiteX211" fmla="*/ 837540 w 12192001"/>
              <a:gd name="connsiteY211" fmla="*/ 1929821 h 2344739"/>
              <a:gd name="connsiteX212" fmla="*/ 816809 w 12192001"/>
              <a:gd name="connsiteY212" fmla="*/ 1927857 h 2344739"/>
              <a:gd name="connsiteX213" fmla="*/ 811506 w 12192001"/>
              <a:gd name="connsiteY213" fmla="*/ 1930751 h 2344739"/>
              <a:gd name="connsiteX214" fmla="*/ 797041 w 12192001"/>
              <a:gd name="connsiteY214" fmla="*/ 1930446 h 2344739"/>
              <a:gd name="connsiteX215" fmla="*/ 767901 w 12192001"/>
              <a:gd name="connsiteY215" fmla="*/ 1932653 h 2344739"/>
              <a:gd name="connsiteX216" fmla="*/ 763053 w 12192001"/>
              <a:gd name="connsiteY216" fmla="*/ 1930432 h 2344739"/>
              <a:gd name="connsiteX217" fmla="*/ 720047 w 12192001"/>
              <a:gd name="connsiteY217" fmla="*/ 1929661 h 2344739"/>
              <a:gd name="connsiteX218" fmla="*/ 719742 w 12192001"/>
              <a:gd name="connsiteY218" fmla="*/ 1928399 h 2344739"/>
              <a:gd name="connsiteX219" fmla="*/ 708875 w 12192001"/>
              <a:gd name="connsiteY219" fmla="*/ 1922722 h 2344739"/>
              <a:gd name="connsiteX220" fmla="*/ 596792 w 12192001"/>
              <a:gd name="connsiteY220" fmla="*/ 1879864 h 2344739"/>
              <a:gd name="connsiteX221" fmla="*/ 578535 w 12192001"/>
              <a:gd name="connsiteY221" fmla="*/ 1877212 h 2344739"/>
              <a:gd name="connsiteX222" fmla="*/ 571717 w 12192001"/>
              <a:gd name="connsiteY222" fmla="*/ 1877401 h 2344739"/>
              <a:gd name="connsiteX223" fmla="*/ 445099 w 12192001"/>
              <a:gd name="connsiteY223" fmla="*/ 1839371 h 2344739"/>
              <a:gd name="connsiteX224" fmla="*/ 404015 w 12192001"/>
              <a:gd name="connsiteY224" fmla="*/ 1833548 h 2344739"/>
              <a:gd name="connsiteX225" fmla="*/ 292435 w 12192001"/>
              <a:gd name="connsiteY225" fmla="*/ 1812852 h 2344739"/>
              <a:gd name="connsiteX226" fmla="*/ 118381 w 12192001"/>
              <a:gd name="connsiteY226" fmla="*/ 1761047 h 2344739"/>
              <a:gd name="connsiteX227" fmla="*/ 15526 w 12192001"/>
              <a:gd name="connsiteY227" fmla="*/ 1758191 h 2344739"/>
              <a:gd name="connsiteX228" fmla="*/ 2 w 12192001"/>
              <a:gd name="connsiteY228" fmla="*/ 1752722 h 2344739"/>
              <a:gd name="connsiteX229" fmla="*/ 1 w 12192001"/>
              <a:gd name="connsiteY229" fmla="*/ 762497 h 2344739"/>
              <a:gd name="connsiteX230" fmla="*/ 0 w 12192001"/>
              <a:gd name="connsiteY230" fmla="*/ 762497 h 2344739"/>
              <a:gd name="connsiteX231" fmla="*/ 0 w 12192001"/>
              <a:gd name="connsiteY231" fmla="*/ 222213 h 2344739"/>
              <a:gd name="connsiteX232" fmla="*/ 0 w 12192001"/>
              <a:gd name="connsiteY232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310853 w 12192001"/>
              <a:gd name="connsiteY111" fmla="*/ 2131431 h 2344739"/>
              <a:gd name="connsiteX112" fmla="*/ 7218559 w 12192001"/>
              <a:gd name="connsiteY112" fmla="*/ 2156680 h 2344739"/>
              <a:gd name="connsiteX113" fmla="*/ 7201101 w 12192001"/>
              <a:gd name="connsiteY113" fmla="*/ 2161230 h 2344739"/>
              <a:gd name="connsiteX114" fmla="*/ 7197004 w 12192001"/>
              <a:gd name="connsiteY114" fmla="*/ 2166588 h 2344739"/>
              <a:gd name="connsiteX115" fmla="*/ 7170808 w 12192001"/>
              <a:gd name="connsiteY115" fmla="*/ 2171236 h 2344739"/>
              <a:gd name="connsiteX116" fmla="*/ 7096988 w 12192001"/>
              <a:gd name="connsiteY116" fmla="*/ 2183464 h 2344739"/>
              <a:gd name="connsiteX117" fmla="*/ 7018496 w 12192001"/>
              <a:gd name="connsiteY117" fmla="*/ 2183090 h 2344739"/>
              <a:gd name="connsiteX118" fmla="*/ 6904146 w 12192001"/>
              <a:gd name="connsiteY118" fmla="*/ 2212596 h 2344739"/>
              <a:gd name="connsiteX119" fmla="*/ 6708222 w 12192001"/>
              <a:gd name="connsiteY119" fmla="*/ 2240551 h 2344739"/>
              <a:gd name="connsiteX120" fmla="*/ 6549454 w 12192001"/>
              <a:gd name="connsiteY120" fmla="*/ 2269327 h 2344739"/>
              <a:gd name="connsiteX121" fmla="*/ 6317560 w 12192001"/>
              <a:gd name="connsiteY121" fmla="*/ 2316127 h 2344739"/>
              <a:gd name="connsiteX122" fmla="*/ 6168674 w 12192001"/>
              <a:gd name="connsiteY122" fmla="*/ 2318214 h 2344739"/>
              <a:gd name="connsiteX123" fmla="*/ 6073848 w 12192001"/>
              <a:gd name="connsiteY123" fmla="*/ 2338676 h 2344739"/>
              <a:gd name="connsiteX124" fmla="*/ 6068529 w 12192001"/>
              <a:gd name="connsiteY124" fmla="*/ 2337139 h 2344739"/>
              <a:gd name="connsiteX125" fmla="*/ 6048638 w 12192001"/>
              <a:gd name="connsiteY125" fmla="*/ 2337822 h 2344739"/>
              <a:gd name="connsiteX126" fmla="*/ 6041285 w 12192001"/>
              <a:gd name="connsiteY126" fmla="*/ 2329473 h 2344739"/>
              <a:gd name="connsiteX127" fmla="*/ 6010090 w 12192001"/>
              <a:gd name="connsiteY127" fmla="*/ 2324380 h 2344739"/>
              <a:gd name="connsiteX128" fmla="*/ 5957375 w 12192001"/>
              <a:gd name="connsiteY128" fmla="*/ 2328024 h 2344739"/>
              <a:gd name="connsiteX129" fmla="*/ 5758919 w 12192001"/>
              <a:gd name="connsiteY129" fmla="*/ 2343716 h 2344739"/>
              <a:gd name="connsiteX130" fmla="*/ 5626960 w 12192001"/>
              <a:gd name="connsiteY130" fmla="*/ 2344739 h 2344739"/>
              <a:gd name="connsiteX131" fmla="*/ 5470906 w 12192001"/>
              <a:gd name="connsiteY131" fmla="*/ 2330719 h 2344739"/>
              <a:gd name="connsiteX132" fmla="*/ 5432761 w 12192001"/>
              <a:gd name="connsiteY132" fmla="*/ 2319466 h 2344739"/>
              <a:gd name="connsiteX133" fmla="*/ 5381669 w 12192001"/>
              <a:gd name="connsiteY133" fmla="*/ 2301764 h 2344739"/>
              <a:gd name="connsiteX134" fmla="*/ 5261764 w 12192001"/>
              <a:gd name="connsiteY134" fmla="*/ 2281347 h 2344739"/>
              <a:gd name="connsiteX135" fmla="*/ 5222961 w 12192001"/>
              <a:gd name="connsiteY135" fmla="*/ 2270223 h 2344739"/>
              <a:gd name="connsiteX136" fmla="*/ 5174660 w 12192001"/>
              <a:gd name="connsiteY136" fmla="*/ 2267233 h 2344739"/>
              <a:gd name="connsiteX137" fmla="*/ 5156554 w 12192001"/>
              <a:gd name="connsiteY137" fmla="*/ 2260010 h 2344739"/>
              <a:gd name="connsiteX138" fmla="*/ 5142599 w 12192001"/>
              <a:gd name="connsiteY138" fmla="*/ 2256610 h 2344739"/>
              <a:gd name="connsiteX139" fmla="*/ 5139596 w 12192001"/>
              <a:gd name="connsiteY139" fmla="*/ 2254509 h 2344739"/>
              <a:gd name="connsiteX140" fmla="*/ 5121659 w 12192001"/>
              <a:gd name="connsiteY140" fmla="*/ 2243656 h 2344739"/>
              <a:gd name="connsiteX141" fmla="*/ 5065790 w 12192001"/>
              <a:gd name="connsiteY141" fmla="*/ 2250227 h 2344739"/>
              <a:gd name="connsiteX142" fmla="*/ 5011514 w 12192001"/>
              <a:gd name="connsiteY142" fmla="*/ 2233846 h 2344739"/>
              <a:gd name="connsiteX143" fmla="*/ 4840441 w 12192001"/>
              <a:gd name="connsiteY143" fmla="*/ 2209829 h 2344739"/>
              <a:gd name="connsiteX144" fmla="*/ 4762447 w 12192001"/>
              <a:gd name="connsiteY144" fmla="*/ 2182061 h 2344739"/>
              <a:gd name="connsiteX145" fmla="*/ 4723186 w 12192001"/>
              <a:gd name="connsiteY145" fmla="*/ 2173047 h 2344739"/>
              <a:gd name="connsiteX146" fmla="*/ 4721176 w 12192001"/>
              <a:gd name="connsiteY146" fmla="*/ 2172298 h 2344739"/>
              <a:gd name="connsiteX147" fmla="*/ 4722111 w 12192001"/>
              <a:gd name="connsiteY147" fmla="*/ 2172087 h 2344739"/>
              <a:gd name="connsiteX148" fmla="*/ 4717202 w 12192001"/>
              <a:gd name="connsiteY148" fmla="*/ 2170817 h 2344739"/>
              <a:gd name="connsiteX149" fmla="*/ 4721176 w 12192001"/>
              <a:gd name="connsiteY149" fmla="*/ 2172298 h 2344739"/>
              <a:gd name="connsiteX150" fmla="*/ 4715526 w 12192001"/>
              <a:gd name="connsiteY150" fmla="*/ 2173573 h 2344739"/>
              <a:gd name="connsiteX151" fmla="*/ 4515814 w 12192001"/>
              <a:gd name="connsiteY151" fmla="*/ 2163671 h 2344739"/>
              <a:gd name="connsiteX152" fmla="*/ 4428543 w 12192001"/>
              <a:gd name="connsiteY152" fmla="*/ 2153020 h 2344739"/>
              <a:gd name="connsiteX153" fmla="*/ 4362875 w 12192001"/>
              <a:gd name="connsiteY153" fmla="*/ 2151674 h 2344739"/>
              <a:gd name="connsiteX154" fmla="*/ 4316966 w 12192001"/>
              <a:gd name="connsiteY154" fmla="*/ 2158289 h 2344739"/>
              <a:gd name="connsiteX155" fmla="*/ 4315110 w 12192001"/>
              <a:gd name="connsiteY155" fmla="*/ 2156948 h 2344739"/>
              <a:gd name="connsiteX156" fmla="*/ 4295144 w 12192001"/>
              <a:gd name="connsiteY156" fmla="*/ 2155069 h 2344739"/>
              <a:gd name="connsiteX157" fmla="*/ 4290064 w 12192001"/>
              <a:gd name="connsiteY157" fmla="*/ 2157986 h 2344739"/>
              <a:gd name="connsiteX158" fmla="*/ 4276142 w 12192001"/>
              <a:gd name="connsiteY158" fmla="*/ 2157740 h 2344739"/>
              <a:gd name="connsiteX159" fmla="*/ 4248117 w 12192001"/>
              <a:gd name="connsiteY159" fmla="*/ 2160064 h 2344739"/>
              <a:gd name="connsiteX160" fmla="*/ 4202051 w 12192001"/>
              <a:gd name="connsiteY160" fmla="*/ 2157269 h 2344739"/>
              <a:gd name="connsiteX161" fmla="*/ 4201745 w 12192001"/>
              <a:gd name="connsiteY161" fmla="*/ 2156010 h 2344739"/>
              <a:gd name="connsiteX162" fmla="*/ 4191248 w 12192001"/>
              <a:gd name="connsiteY162" fmla="*/ 2150376 h 2344739"/>
              <a:gd name="connsiteX163" fmla="*/ 4142745 w 12192001"/>
              <a:gd name="connsiteY163" fmla="*/ 2134511 h 2344739"/>
              <a:gd name="connsiteX164" fmla="*/ 4083097 w 12192001"/>
              <a:gd name="connsiteY164" fmla="*/ 2107978 h 2344739"/>
              <a:gd name="connsiteX165" fmla="*/ 4074546 w 12192001"/>
              <a:gd name="connsiteY165" fmla="*/ 2107143 h 2344739"/>
              <a:gd name="connsiteX166" fmla="*/ 4074427 w 12192001"/>
              <a:gd name="connsiteY166" fmla="*/ 2106844 h 2344739"/>
              <a:gd name="connsiteX167" fmla="*/ 4065510 w 12192001"/>
              <a:gd name="connsiteY167" fmla="*/ 2105400 h 2344739"/>
              <a:gd name="connsiteX168" fmla="*/ 4058954 w 12192001"/>
              <a:gd name="connsiteY168" fmla="*/ 2105618 h 2344739"/>
              <a:gd name="connsiteX169" fmla="*/ 4042364 w 12192001"/>
              <a:gd name="connsiteY169" fmla="*/ 2103997 h 2344739"/>
              <a:gd name="connsiteX170" fmla="*/ 4036997 w 12192001"/>
              <a:gd name="connsiteY170" fmla="*/ 2101563 h 2344739"/>
              <a:gd name="connsiteX171" fmla="*/ 4035363 w 12192001"/>
              <a:gd name="connsiteY171" fmla="*/ 2097896 h 2344739"/>
              <a:gd name="connsiteX172" fmla="*/ 4033778 w 12192001"/>
              <a:gd name="connsiteY172" fmla="*/ 2098131 h 2344739"/>
              <a:gd name="connsiteX173" fmla="*/ 4004538 w 12192001"/>
              <a:gd name="connsiteY173" fmla="*/ 2085563 h 2344739"/>
              <a:gd name="connsiteX174" fmla="*/ 3936846 w 12192001"/>
              <a:gd name="connsiteY174" fmla="*/ 2068106 h 2344739"/>
              <a:gd name="connsiteX175" fmla="*/ 3897275 w 12192001"/>
              <a:gd name="connsiteY175" fmla="*/ 2062451 h 2344739"/>
              <a:gd name="connsiteX176" fmla="*/ 3789760 w 12192001"/>
              <a:gd name="connsiteY176" fmla="*/ 2042213 h 2344739"/>
              <a:gd name="connsiteX177" fmla="*/ 3682513 w 12192001"/>
              <a:gd name="connsiteY177" fmla="*/ 2018290 h 2344739"/>
              <a:gd name="connsiteX178" fmla="*/ 3610035 w 12192001"/>
              <a:gd name="connsiteY178" fmla="*/ 1986019 h 2344739"/>
              <a:gd name="connsiteX179" fmla="*/ 3603855 w 12192001"/>
              <a:gd name="connsiteY179" fmla="*/ 1987381 h 2344739"/>
              <a:gd name="connsiteX180" fmla="*/ 3594736 w 12192001"/>
              <a:gd name="connsiteY180" fmla="*/ 1987545 h 2344739"/>
              <a:gd name="connsiteX181" fmla="*/ 3594501 w 12192001"/>
              <a:gd name="connsiteY181" fmla="*/ 1987276 h 2344739"/>
              <a:gd name="connsiteX182" fmla="*/ 3585978 w 12192001"/>
              <a:gd name="connsiteY182" fmla="*/ 1987966 h 2344739"/>
              <a:gd name="connsiteX183" fmla="*/ 3536135 w 12192001"/>
              <a:gd name="connsiteY183" fmla="*/ 1978267 h 2344739"/>
              <a:gd name="connsiteX184" fmla="*/ 3473223 w 12192001"/>
              <a:gd name="connsiteY184" fmla="*/ 1974606 h 2344739"/>
              <a:gd name="connsiteX185" fmla="*/ 3400728 w 12192001"/>
              <a:gd name="connsiteY185" fmla="*/ 1962558 h 2344739"/>
              <a:gd name="connsiteX186" fmla="*/ 3363888 w 12192001"/>
              <a:gd name="connsiteY186" fmla="*/ 1979510 h 2344739"/>
              <a:gd name="connsiteX187" fmla="*/ 3344026 w 12192001"/>
              <a:gd name="connsiteY187" fmla="*/ 1981192 h 2344739"/>
              <a:gd name="connsiteX188" fmla="*/ 3341698 w 12192001"/>
              <a:gd name="connsiteY188" fmla="*/ 1980217 h 2344739"/>
              <a:gd name="connsiteX189" fmla="*/ 3262356 w 12192001"/>
              <a:gd name="connsiteY189" fmla="*/ 1986094 h 2344739"/>
              <a:gd name="connsiteX190" fmla="*/ 3142556 w 12192001"/>
              <a:gd name="connsiteY190" fmla="*/ 1993869 h 2344739"/>
              <a:gd name="connsiteX191" fmla="*/ 3030291 w 12192001"/>
              <a:gd name="connsiteY191" fmla="*/ 1996512 h 2344739"/>
              <a:gd name="connsiteX192" fmla="*/ 2781569 w 12192001"/>
              <a:gd name="connsiteY192" fmla="*/ 2018333 h 2344739"/>
              <a:gd name="connsiteX193" fmla="*/ 2646527 w 12192001"/>
              <a:gd name="connsiteY193" fmla="*/ 2028869 h 2344739"/>
              <a:gd name="connsiteX194" fmla="*/ 2568028 w 12192001"/>
              <a:gd name="connsiteY194" fmla="*/ 2002628 h 2344739"/>
              <a:gd name="connsiteX195" fmla="*/ 2443255 w 12192001"/>
              <a:gd name="connsiteY195" fmla="*/ 2016529 h 2344739"/>
              <a:gd name="connsiteX196" fmla="*/ 2315112 w 12192001"/>
              <a:gd name="connsiteY196" fmla="*/ 2024996 h 2344739"/>
              <a:gd name="connsiteX197" fmla="*/ 2208578 w 12192001"/>
              <a:gd name="connsiteY197" fmla="*/ 2019763 h 2344739"/>
              <a:gd name="connsiteX198" fmla="*/ 2094665 w 12192001"/>
              <a:gd name="connsiteY198" fmla="*/ 2003052 h 2344739"/>
              <a:gd name="connsiteX199" fmla="*/ 1997356 w 12192001"/>
              <a:gd name="connsiteY199" fmla="*/ 1995032 h 2344739"/>
              <a:gd name="connsiteX200" fmla="*/ 1928172 w 12192001"/>
              <a:gd name="connsiteY200" fmla="*/ 2016977 h 2344739"/>
              <a:gd name="connsiteX201" fmla="*/ 1921650 w 12192001"/>
              <a:gd name="connsiteY201" fmla="*/ 2012146 h 2344739"/>
              <a:gd name="connsiteX202" fmla="*/ 1873080 w 12192001"/>
              <a:gd name="connsiteY202" fmla="*/ 2013741 h 2344739"/>
              <a:gd name="connsiteX203" fmla="*/ 1786655 w 12192001"/>
              <a:gd name="connsiteY203" fmla="*/ 2041363 h 2344739"/>
              <a:gd name="connsiteX204" fmla="*/ 1738204 w 12192001"/>
              <a:gd name="connsiteY204" fmla="*/ 2036312 h 2344739"/>
              <a:gd name="connsiteX205" fmla="*/ 1675071 w 12192001"/>
              <a:gd name="connsiteY205" fmla="*/ 2019963 h 2344739"/>
              <a:gd name="connsiteX206" fmla="*/ 1608669 w 12192001"/>
              <a:gd name="connsiteY206" fmla="*/ 2013066 h 2344739"/>
              <a:gd name="connsiteX207" fmla="*/ 1496110 w 12192001"/>
              <a:gd name="connsiteY207" fmla="*/ 1987476 h 2344739"/>
              <a:gd name="connsiteX208" fmla="*/ 1149979 w 12192001"/>
              <a:gd name="connsiteY208" fmla="*/ 1938041 h 2344739"/>
              <a:gd name="connsiteX209" fmla="*/ 858269 w 12192001"/>
              <a:gd name="connsiteY209" fmla="*/ 1928608 h 2344739"/>
              <a:gd name="connsiteX210" fmla="*/ 837540 w 12192001"/>
              <a:gd name="connsiteY210" fmla="*/ 1929821 h 2344739"/>
              <a:gd name="connsiteX211" fmla="*/ 816809 w 12192001"/>
              <a:gd name="connsiteY211" fmla="*/ 1927857 h 2344739"/>
              <a:gd name="connsiteX212" fmla="*/ 811506 w 12192001"/>
              <a:gd name="connsiteY212" fmla="*/ 1930751 h 2344739"/>
              <a:gd name="connsiteX213" fmla="*/ 797041 w 12192001"/>
              <a:gd name="connsiteY213" fmla="*/ 1930446 h 2344739"/>
              <a:gd name="connsiteX214" fmla="*/ 767901 w 12192001"/>
              <a:gd name="connsiteY214" fmla="*/ 1932653 h 2344739"/>
              <a:gd name="connsiteX215" fmla="*/ 763053 w 12192001"/>
              <a:gd name="connsiteY215" fmla="*/ 1930432 h 2344739"/>
              <a:gd name="connsiteX216" fmla="*/ 720047 w 12192001"/>
              <a:gd name="connsiteY216" fmla="*/ 1929661 h 2344739"/>
              <a:gd name="connsiteX217" fmla="*/ 719742 w 12192001"/>
              <a:gd name="connsiteY217" fmla="*/ 1928399 h 2344739"/>
              <a:gd name="connsiteX218" fmla="*/ 708875 w 12192001"/>
              <a:gd name="connsiteY218" fmla="*/ 1922722 h 2344739"/>
              <a:gd name="connsiteX219" fmla="*/ 596792 w 12192001"/>
              <a:gd name="connsiteY219" fmla="*/ 1879864 h 2344739"/>
              <a:gd name="connsiteX220" fmla="*/ 578535 w 12192001"/>
              <a:gd name="connsiteY220" fmla="*/ 1877212 h 2344739"/>
              <a:gd name="connsiteX221" fmla="*/ 571717 w 12192001"/>
              <a:gd name="connsiteY221" fmla="*/ 1877401 h 2344739"/>
              <a:gd name="connsiteX222" fmla="*/ 445099 w 12192001"/>
              <a:gd name="connsiteY222" fmla="*/ 1839371 h 2344739"/>
              <a:gd name="connsiteX223" fmla="*/ 404015 w 12192001"/>
              <a:gd name="connsiteY223" fmla="*/ 1833548 h 2344739"/>
              <a:gd name="connsiteX224" fmla="*/ 292435 w 12192001"/>
              <a:gd name="connsiteY224" fmla="*/ 1812852 h 2344739"/>
              <a:gd name="connsiteX225" fmla="*/ 118381 w 12192001"/>
              <a:gd name="connsiteY225" fmla="*/ 1761047 h 2344739"/>
              <a:gd name="connsiteX226" fmla="*/ 15526 w 12192001"/>
              <a:gd name="connsiteY226" fmla="*/ 1758191 h 2344739"/>
              <a:gd name="connsiteX227" fmla="*/ 2 w 12192001"/>
              <a:gd name="connsiteY227" fmla="*/ 1752722 h 2344739"/>
              <a:gd name="connsiteX228" fmla="*/ 1 w 12192001"/>
              <a:gd name="connsiteY228" fmla="*/ 762497 h 2344739"/>
              <a:gd name="connsiteX229" fmla="*/ 0 w 12192001"/>
              <a:gd name="connsiteY229" fmla="*/ 762497 h 2344739"/>
              <a:gd name="connsiteX230" fmla="*/ 0 w 12192001"/>
              <a:gd name="connsiteY230" fmla="*/ 222213 h 2344739"/>
              <a:gd name="connsiteX231" fmla="*/ 0 w 12192001"/>
              <a:gd name="connsiteY231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218559 w 12192001"/>
              <a:gd name="connsiteY111" fmla="*/ 2156680 h 2344739"/>
              <a:gd name="connsiteX112" fmla="*/ 7201101 w 12192001"/>
              <a:gd name="connsiteY112" fmla="*/ 2161230 h 2344739"/>
              <a:gd name="connsiteX113" fmla="*/ 7197004 w 12192001"/>
              <a:gd name="connsiteY113" fmla="*/ 2166588 h 2344739"/>
              <a:gd name="connsiteX114" fmla="*/ 7170808 w 12192001"/>
              <a:gd name="connsiteY114" fmla="*/ 2171236 h 2344739"/>
              <a:gd name="connsiteX115" fmla="*/ 7096988 w 12192001"/>
              <a:gd name="connsiteY115" fmla="*/ 2183464 h 2344739"/>
              <a:gd name="connsiteX116" fmla="*/ 7018496 w 12192001"/>
              <a:gd name="connsiteY116" fmla="*/ 2183090 h 2344739"/>
              <a:gd name="connsiteX117" fmla="*/ 6904146 w 12192001"/>
              <a:gd name="connsiteY117" fmla="*/ 2212596 h 2344739"/>
              <a:gd name="connsiteX118" fmla="*/ 6708222 w 12192001"/>
              <a:gd name="connsiteY118" fmla="*/ 2240551 h 2344739"/>
              <a:gd name="connsiteX119" fmla="*/ 6549454 w 12192001"/>
              <a:gd name="connsiteY119" fmla="*/ 2269327 h 2344739"/>
              <a:gd name="connsiteX120" fmla="*/ 6317560 w 12192001"/>
              <a:gd name="connsiteY120" fmla="*/ 2316127 h 2344739"/>
              <a:gd name="connsiteX121" fmla="*/ 6168674 w 12192001"/>
              <a:gd name="connsiteY121" fmla="*/ 2318214 h 2344739"/>
              <a:gd name="connsiteX122" fmla="*/ 6073848 w 12192001"/>
              <a:gd name="connsiteY122" fmla="*/ 2338676 h 2344739"/>
              <a:gd name="connsiteX123" fmla="*/ 6068529 w 12192001"/>
              <a:gd name="connsiteY123" fmla="*/ 2337139 h 2344739"/>
              <a:gd name="connsiteX124" fmla="*/ 6048638 w 12192001"/>
              <a:gd name="connsiteY124" fmla="*/ 2337822 h 2344739"/>
              <a:gd name="connsiteX125" fmla="*/ 6041285 w 12192001"/>
              <a:gd name="connsiteY125" fmla="*/ 2329473 h 2344739"/>
              <a:gd name="connsiteX126" fmla="*/ 6010090 w 12192001"/>
              <a:gd name="connsiteY126" fmla="*/ 2324380 h 2344739"/>
              <a:gd name="connsiteX127" fmla="*/ 5957375 w 12192001"/>
              <a:gd name="connsiteY127" fmla="*/ 2328024 h 2344739"/>
              <a:gd name="connsiteX128" fmla="*/ 5758919 w 12192001"/>
              <a:gd name="connsiteY128" fmla="*/ 2343716 h 2344739"/>
              <a:gd name="connsiteX129" fmla="*/ 5626960 w 12192001"/>
              <a:gd name="connsiteY129" fmla="*/ 2344739 h 2344739"/>
              <a:gd name="connsiteX130" fmla="*/ 5470906 w 12192001"/>
              <a:gd name="connsiteY130" fmla="*/ 2330719 h 2344739"/>
              <a:gd name="connsiteX131" fmla="*/ 5432761 w 12192001"/>
              <a:gd name="connsiteY131" fmla="*/ 2319466 h 2344739"/>
              <a:gd name="connsiteX132" fmla="*/ 5381669 w 12192001"/>
              <a:gd name="connsiteY132" fmla="*/ 2301764 h 2344739"/>
              <a:gd name="connsiteX133" fmla="*/ 5261764 w 12192001"/>
              <a:gd name="connsiteY133" fmla="*/ 2281347 h 2344739"/>
              <a:gd name="connsiteX134" fmla="*/ 5222961 w 12192001"/>
              <a:gd name="connsiteY134" fmla="*/ 2270223 h 2344739"/>
              <a:gd name="connsiteX135" fmla="*/ 5174660 w 12192001"/>
              <a:gd name="connsiteY135" fmla="*/ 2267233 h 2344739"/>
              <a:gd name="connsiteX136" fmla="*/ 5156554 w 12192001"/>
              <a:gd name="connsiteY136" fmla="*/ 2260010 h 2344739"/>
              <a:gd name="connsiteX137" fmla="*/ 5142599 w 12192001"/>
              <a:gd name="connsiteY137" fmla="*/ 2256610 h 2344739"/>
              <a:gd name="connsiteX138" fmla="*/ 5139596 w 12192001"/>
              <a:gd name="connsiteY138" fmla="*/ 2254509 h 2344739"/>
              <a:gd name="connsiteX139" fmla="*/ 5121659 w 12192001"/>
              <a:gd name="connsiteY139" fmla="*/ 2243656 h 2344739"/>
              <a:gd name="connsiteX140" fmla="*/ 5065790 w 12192001"/>
              <a:gd name="connsiteY140" fmla="*/ 2250227 h 2344739"/>
              <a:gd name="connsiteX141" fmla="*/ 5011514 w 12192001"/>
              <a:gd name="connsiteY141" fmla="*/ 2233846 h 2344739"/>
              <a:gd name="connsiteX142" fmla="*/ 4840441 w 12192001"/>
              <a:gd name="connsiteY142" fmla="*/ 2209829 h 2344739"/>
              <a:gd name="connsiteX143" fmla="*/ 4762447 w 12192001"/>
              <a:gd name="connsiteY143" fmla="*/ 2182061 h 2344739"/>
              <a:gd name="connsiteX144" fmla="*/ 4723186 w 12192001"/>
              <a:gd name="connsiteY144" fmla="*/ 2173047 h 2344739"/>
              <a:gd name="connsiteX145" fmla="*/ 4721176 w 12192001"/>
              <a:gd name="connsiteY145" fmla="*/ 2172298 h 2344739"/>
              <a:gd name="connsiteX146" fmla="*/ 4722111 w 12192001"/>
              <a:gd name="connsiteY146" fmla="*/ 2172087 h 2344739"/>
              <a:gd name="connsiteX147" fmla="*/ 4717202 w 12192001"/>
              <a:gd name="connsiteY147" fmla="*/ 2170817 h 2344739"/>
              <a:gd name="connsiteX148" fmla="*/ 4721176 w 12192001"/>
              <a:gd name="connsiteY148" fmla="*/ 2172298 h 2344739"/>
              <a:gd name="connsiteX149" fmla="*/ 4715526 w 12192001"/>
              <a:gd name="connsiteY149" fmla="*/ 2173573 h 2344739"/>
              <a:gd name="connsiteX150" fmla="*/ 4515814 w 12192001"/>
              <a:gd name="connsiteY150" fmla="*/ 2163671 h 2344739"/>
              <a:gd name="connsiteX151" fmla="*/ 4428543 w 12192001"/>
              <a:gd name="connsiteY151" fmla="*/ 2153020 h 2344739"/>
              <a:gd name="connsiteX152" fmla="*/ 4362875 w 12192001"/>
              <a:gd name="connsiteY152" fmla="*/ 2151674 h 2344739"/>
              <a:gd name="connsiteX153" fmla="*/ 4316966 w 12192001"/>
              <a:gd name="connsiteY153" fmla="*/ 2158289 h 2344739"/>
              <a:gd name="connsiteX154" fmla="*/ 4315110 w 12192001"/>
              <a:gd name="connsiteY154" fmla="*/ 2156948 h 2344739"/>
              <a:gd name="connsiteX155" fmla="*/ 4295144 w 12192001"/>
              <a:gd name="connsiteY155" fmla="*/ 2155069 h 2344739"/>
              <a:gd name="connsiteX156" fmla="*/ 4290064 w 12192001"/>
              <a:gd name="connsiteY156" fmla="*/ 2157986 h 2344739"/>
              <a:gd name="connsiteX157" fmla="*/ 4276142 w 12192001"/>
              <a:gd name="connsiteY157" fmla="*/ 2157740 h 2344739"/>
              <a:gd name="connsiteX158" fmla="*/ 4248117 w 12192001"/>
              <a:gd name="connsiteY158" fmla="*/ 2160064 h 2344739"/>
              <a:gd name="connsiteX159" fmla="*/ 4202051 w 12192001"/>
              <a:gd name="connsiteY159" fmla="*/ 2157269 h 2344739"/>
              <a:gd name="connsiteX160" fmla="*/ 4201745 w 12192001"/>
              <a:gd name="connsiteY160" fmla="*/ 2156010 h 2344739"/>
              <a:gd name="connsiteX161" fmla="*/ 4191248 w 12192001"/>
              <a:gd name="connsiteY161" fmla="*/ 2150376 h 2344739"/>
              <a:gd name="connsiteX162" fmla="*/ 4142745 w 12192001"/>
              <a:gd name="connsiteY162" fmla="*/ 2134511 h 2344739"/>
              <a:gd name="connsiteX163" fmla="*/ 4083097 w 12192001"/>
              <a:gd name="connsiteY163" fmla="*/ 2107978 h 2344739"/>
              <a:gd name="connsiteX164" fmla="*/ 4074546 w 12192001"/>
              <a:gd name="connsiteY164" fmla="*/ 2107143 h 2344739"/>
              <a:gd name="connsiteX165" fmla="*/ 4074427 w 12192001"/>
              <a:gd name="connsiteY165" fmla="*/ 2106844 h 2344739"/>
              <a:gd name="connsiteX166" fmla="*/ 4065510 w 12192001"/>
              <a:gd name="connsiteY166" fmla="*/ 2105400 h 2344739"/>
              <a:gd name="connsiteX167" fmla="*/ 4058954 w 12192001"/>
              <a:gd name="connsiteY167" fmla="*/ 2105618 h 2344739"/>
              <a:gd name="connsiteX168" fmla="*/ 4042364 w 12192001"/>
              <a:gd name="connsiteY168" fmla="*/ 2103997 h 2344739"/>
              <a:gd name="connsiteX169" fmla="*/ 4036997 w 12192001"/>
              <a:gd name="connsiteY169" fmla="*/ 2101563 h 2344739"/>
              <a:gd name="connsiteX170" fmla="*/ 4035363 w 12192001"/>
              <a:gd name="connsiteY170" fmla="*/ 2097896 h 2344739"/>
              <a:gd name="connsiteX171" fmla="*/ 4033778 w 12192001"/>
              <a:gd name="connsiteY171" fmla="*/ 2098131 h 2344739"/>
              <a:gd name="connsiteX172" fmla="*/ 4004538 w 12192001"/>
              <a:gd name="connsiteY172" fmla="*/ 2085563 h 2344739"/>
              <a:gd name="connsiteX173" fmla="*/ 3936846 w 12192001"/>
              <a:gd name="connsiteY173" fmla="*/ 2068106 h 2344739"/>
              <a:gd name="connsiteX174" fmla="*/ 3897275 w 12192001"/>
              <a:gd name="connsiteY174" fmla="*/ 2062451 h 2344739"/>
              <a:gd name="connsiteX175" fmla="*/ 3789760 w 12192001"/>
              <a:gd name="connsiteY175" fmla="*/ 2042213 h 2344739"/>
              <a:gd name="connsiteX176" fmla="*/ 3682513 w 12192001"/>
              <a:gd name="connsiteY176" fmla="*/ 2018290 h 2344739"/>
              <a:gd name="connsiteX177" fmla="*/ 3610035 w 12192001"/>
              <a:gd name="connsiteY177" fmla="*/ 1986019 h 2344739"/>
              <a:gd name="connsiteX178" fmla="*/ 3603855 w 12192001"/>
              <a:gd name="connsiteY178" fmla="*/ 1987381 h 2344739"/>
              <a:gd name="connsiteX179" fmla="*/ 3594736 w 12192001"/>
              <a:gd name="connsiteY179" fmla="*/ 1987545 h 2344739"/>
              <a:gd name="connsiteX180" fmla="*/ 3594501 w 12192001"/>
              <a:gd name="connsiteY180" fmla="*/ 1987276 h 2344739"/>
              <a:gd name="connsiteX181" fmla="*/ 3585978 w 12192001"/>
              <a:gd name="connsiteY181" fmla="*/ 1987966 h 2344739"/>
              <a:gd name="connsiteX182" fmla="*/ 3536135 w 12192001"/>
              <a:gd name="connsiteY182" fmla="*/ 1978267 h 2344739"/>
              <a:gd name="connsiteX183" fmla="*/ 3473223 w 12192001"/>
              <a:gd name="connsiteY183" fmla="*/ 1974606 h 2344739"/>
              <a:gd name="connsiteX184" fmla="*/ 3400728 w 12192001"/>
              <a:gd name="connsiteY184" fmla="*/ 1962558 h 2344739"/>
              <a:gd name="connsiteX185" fmla="*/ 3363888 w 12192001"/>
              <a:gd name="connsiteY185" fmla="*/ 1979510 h 2344739"/>
              <a:gd name="connsiteX186" fmla="*/ 3344026 w 12192001"/>
              <a:gd name="connsiteY186" fmla="*/ 1981192 h 2344739"/>
              <a:gd name="connsiteX187" fmla="*/ 3341698 w 12192001"/>
              <a:gd name="connsiteY187" fmla="*/ 1980217 h 2344739"/>
              <a:gd name="connsiteX188" fmla="*/ 3262356 w 12192001"/>
              <a:gd name="connsiteY188" fmla="*/ 1986094 h 2344739"/>
              <a:gd name="connsiteX189" fmla="*/ 3142556 w 12192001"/>
              <a:gd name="connsiteY189" fmla="*/ 1993869 h 2344739"/>
              <a:gd name="connsiteX190" fmla="*/ 3030291 w 12192001"/>
              <a:gd name="connsiteY190" fmla="*/ 1996512 h 2344739"/>
              <a:gd name="connsiteX191" fmla="*/ 2781569 w 12192001"/>
              <a:gd name="connsiteY191" fmla="*/ 2018333 h 2344739"/>
              <a:gd name="connsiteX192" fmla="*/ 2646527 w 12192001"/>
              <a:gd name="connsiteY192" fmla="*/ 2028869 h 2344739"/>
              <a:gd name="connsiteX193" fmla="*/ 2568028 w 12192001"/>
              <a:gd name="connsiteY193" fmla="*/ 2002628 h 2344739"/>
              <a:gd name="connsiteX194" fmla="*/ 2443255 w 12192001"/>
              <a:gd name="connsiteY194" fmla="*/ 2016529 h 2344739"/>
              <a:gd name="connsiteX195" fmla="*/ 2315112 w 12192001"/>
              <a:gd name="connsiteY195" fmla="*/ 2024996 h 2344739"/>
              <a:gd name="connsiteX196" fmla="*/ 2208578 w 12192001"/>
              <a:gd name="connsiteY196" fmla="*/ 2019763 h 2344739"/>
              <a:gd name="connsiteX197" fmla="*/ 2094665 w 12192001"/>
              <a:gd name="connsiteY197" fmla="*/ 2003052 h 2344739"/>
              <a:gd name="connsiteX198" fmla="*/ 1997356 w 12192001"/>
              <a:gd name="connsiteY198" fmla="*/ 1995032 h 2344739"/>
              <a:gd name="connsiteX199" fmla="*/ 1928172 w 12192001"/>
              <a:gd name="connsiteY199" fmla="*/ 2016977 h 2344739"/>
              <a:gd name="connsiteX200" fmla="*/ 1921650 w 12192001"/>
              <a:gd name="connsiteY200" fmla="*/ 2012146 h 2344739"/>
              <a:gd name="connsiteX201" fmla="*/ 1873080 w 12192001"/>
              <a:gd name="connsiteY201" fmla="*/ 2013741 h 2344739"/>
              <a:gd name="connsiteX202" fmla="*/ 1786655 w 12192001"/>
              <a:gd name="connsiteY202" fmla="*/ 2041363 h 2344739"/>
              <a:gd name="connsiteX203" fmla="*/ 1738204 w 12192001"/>
              <a:gd name="connsiteY203" fmla="*/ 2036312 h 2344739"/>
              <a:gd name="connsiteX204" fmla="*/ 1675071 w 12192001"/>
              <a:gd name="connsiteY204" fmla="*/ 2019963 h 2344739"/>
              <a:gd name="connsiteX205" fmla="*/ 1608669 w 12192001"/>
              <a:gd name="connsiteY205" fmla="*/ 2013066 h 2344739"/>
              <a:gd name="connsiteX206" fmla="*/ 1496110 w 12192001"/>
              <a:gd name="connsiteY206" fmla="*/ 1987476 h 2344739"/>
              <a:gd name="connsiteX207" fmla="*/ 1149979 w 12192001"/>
              <a:gd name="connsiteY207" fmla="*/ 1938041 h 2344739"/>
              <a:gd name="connsiteX208" fmla="*/ 858269 w 12192001"/>
              <a:gd name="connsiteY208" fmla="*/ 1928608 h 2344739"/>
              <a:gd name="connsiteX209" fmla="*/ 837540 w 12192001"/>
              <a:gd name="connsiteY209" fmla="*/ 1929821 h 2344739"/>
              <a:gd name="connsiteX210" fmla="*/ 816809 w 12192001"/>
              <a:gd name="connsiteY210" fmla="*/ 1927857 h 2344739"/>
              <a:gd name="connsiteX211" fmla="*/ 811506 w 12192001"/>
              <a:gd name="connsiteY211" fmla="*/ 1930751 h 2344739"/>
              <a:gd name="connsiteX212" fmla="*/ 797041 w 12192001"/>
              <a:gd name="connsiteY212" fmla="*/ 1930446 h 2344739"/>
              <a:gd name="connsiteX213" fmla="*/ 767901 w 12192001"/>
              <a:gd name="connsiteY213" fmla="*/ 1932653 h 2344739"/>
              <a:gd name="connsiteX214" fmla="*/ 763053 w 12192001"/>
              <a:gd name="connsiteY214" fmla="*/ 1930432 h 2344739"/>
              <a:gd name="connsiteX215" fmla="*/ 720047 w 12192001"/>
              <a:gd name="connsiteY215" fmla="*/ 1929661 h 2344739"/>
              <a:gd name="connsiteX216" fmla="*/ 719742 w 12192001"/>
              <a:gd name="connsiteY216" fmla="*/ 1928399 h 2344739"/>
              <a:gd name="connsiteX217" fmla="*/ 708875 w 12192001"/>
              <a:gd name="connsiteY217" fmla="*/ 1922722 h 2344739"/>
              <a:gd name="connsiteX218" fmla="*/ 596792 w 12192001"/>
              <a:gd name="connsiteY218" fmla="*/ 1879864 h 2344739"/>
              <a:gd name="connsiteX219" fmla="*/ 578535 w 12192001"/>
              <a:gd name="connsiteY219" fmla="*/ 1877212 h 2344739"/>
              <a:gd name="connsiteX220" fmla="*/ 571717 w 12192001"/>
              <a:gd name="connsiteY220" fmla="*/ 1877401 h 2344739"/>
              <a:gd name="connsiteX221" fmla="*/ 445099 w 12192001"/>
              <a:gd name="connsiteY221" fmla="*/ 1839371 h 2344739"/>
              <a:gd name="connsiteX222" fmla="*/ 404015 w 12192001"/>
              <a:gd name="connsiteY222" fmla="*/ 1833548 h 2344739"/>
              <a:gd name="connsiteX223" fmla="*/ 292435 w 12192001"/>
              <a:gd name="connsiteY223" fmla="*/ 1812852 h 2344739"/>
              <a:gd name="connsiteX224" fmla="*/ 118381 w 12192001"/>
              <a:gd name="connsiteY224" fmla="*/ 1761047 h 2344739"/>
              <a:gd name="connsiteX225" fmla="*/ 15526 w 12192001"/>
              <a:gd name="connsiteY225" fmla="*/ 1758191 h 2344739"/>
              <a:gd name="connsiteX226" fmla="*/ 2 w 12192001"/>
              <a:gd name="connsiteY226" fmla="*/ 1752722 h 2344739"/>
              <a:gd name="connsiteX227" fmla="*/ 1 w 12192001"/>
              <a:gd name="connsiteY227" fmla="*/ 762497 h 2344739"/>
              <a:gd name="connsiteX228" fmla="*/ 0 w 12192001"/>
              <a:gd name="connsiteY228" fmla="*/ 762497 h 2344739"/>
              <a:gd name="connsiteX229" fmla="*/ 0 w 12192001"/>
              <a:gd name="connsiteY229" fmla="*/ 222213 h 2344739"/>
              <a:gd name="connsiteX230" fmla="*/ 0 w 12192001"/>
              <a:gd name="connsiteY230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20047 w 12192001"/>
              <a:gd name="connsiteY213" fmla="*/ 1929661 h 2344739"/>
              <a:gd name="connsiteX214" fmla="*/ 719742 w 12192001"/>
              <a:gd name="connsiteY214" fmla="*/ 1928399 h 2344739"/>
              <a:gd name="connsiteX215" fmla="*/ 708875 w 12192001"/>
              <a:gd name="connsiteY215" fmla="*/ 1922722 h 2344739"/>
              <a:gd name="connsiteX216" fmla="*/ 596792 w 12192001"/>
              <a:gd name="connsiteY216" fmla="*/ 1879864 h 2344739"/>
              <a:gd name="connsiteX217" fmla="*/ 578535 w 12192001"/>
              <a:gd name="connsiteY217" fmla="*/ 1877212 h 2344739"/>
              <a:gd name="connsiteX218" fmla="*/ 571717 w 12192001"/>
              <a:gd name="connsiteY218" fmla="*/ 1877401 h 2344739"/>
              <a:gd name="connsiteX219" fmla="*/ 445099 w 12192001"/>
              <a:gd name="connsiteY219" fmla="*/ 1839371 h 2344739"/>
              <a:gd name="connsiteX220" fmla="*/ 404015 w 12192001"/>
              <a:gd name="connsiteY220" fmla="*/ 1833548 h 2344739"/>
              <a:gd name="connsiteX221" fmla="*/ 292435 w 12192001"/>
              <a:gd name="connsiteY221" fmla="*/ 1812852 h 2344739"/>
              <a:gd name="connsiteX222" fmla="*/ 118381 w 12192001"/>
              <a:gd name="connsiteY222" fmla="*/ 1761047 h 2344739"/>
              <a:gd name="connsiteX223" fmla="*/ 15526 w 12192001"/>
              <a:gd name="connsiteY223" fmla="*/ 1758191 h 2344739"/>
              <a:gd name="connsiteX224" fmla="*/ 2 w 12192001"/>
              <a:gd name="connsiteY224" fmla="*/ 1752722 h 2344739"/>
              <a:gd name="connsiteX225" fmla="*/ 1 w 12192001"/>
              <a:gd name="connsiteY225" fmla="*/ 762497 h 2344739"/>
              <a:gd name="connsiteX226" fmla="*/ 0 w 12192001"/>
              <a:gd name="connsiteY226" fmla="*/ 762497 h 2344739"/>
              <a:gd name="connsiteX227" fmla="*/ 0 w 12192001"/>
              <a:gd name="connsiteY227" fmla="*/ 222213 h 2344739"/>
              <a:gd name="connsiteX228" fmla="*/ 0 w 12192001"/>
              <a:gd name="connsiteY228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67901 w 12192001"/>
              <a:gd name="connsiteY211" fmla="*/ 1932653 h 2344739"/>
              <a:gd name="connsiteX212" fmla="*/ 720047 w 12192001"/>
              <a:gd name="connsiteY212" fmla="*/ 1929661 h 2344739"/>
              <a:gd name="connsiteX213" fmla="*/ 719742 w 12192001"/>
              <a:gd name="connsiteY213" fmla="*/ 1928399 h 2344739"/>
              <a:gd name="connsiteX214" fmla="*/ 708875 w 12192001"/>
              <a:gd name="connsiteY214" fmla="*/ 1922722 h 2344739"/>
              <a:gd name="connsiteX215" fmla="*/ 596792 w 12192001"/>
              <a:gd name="connsiteY215" fmla="*/ 1879864 h 2344739"/>
              <a:gd name="connsiteX216" fmla="*/ 578535 w 12192001"/>
              <a:gd name="connsiteY216" fmla="*/ 1877212 h 2344739"/>
              <a:gd name="connsiteX217" fmla="*/ 571717 w 12192001"/>
              <a:gd name="connsiteY217" fmla="*/ 1877401 h 2344739"/>
              <a:gd name="connsiteX218" fmla="*/ 445099 w 12192001"/>
              <a:gd name="connsiteY218" fmla="*/ 1839371 h 2344739"/>
              <a:gd name="connsiteX219" fmla="*/ 404015 w 12192001"/>
              <a:gd name="connsiteY219" fmla="*/ 1833548 h 2344739"/>
              <a:gd name="connsiteX220" fmla="*/ 292435 w 12192001"/>
              <a:gd name="connsiteY220" fmla="*/ 1812852 h 2344739"/>
              <a:gd name="connsiteX221" fmla="*/ 118381 w 12192001"/>
              <a:gd name="connsiteY221" fmla="*/ 1761047 h 2344739"/>
              <a:gd name="connsiteX222" fmla="*/ 15526 w 12192001"/>
              <a:gd name="connsiteY222" fmla="*/ 1758191 h 2344739"/>
              <a:gd name="connsiteX223" fmla="*/ 2 w 12192001"/>
              <a:gd name="connsiteY223" fmla="*/ 1752722 h 2344739"/>
              <a:gd name="connsiteX224" fmla="*/ 1 w 12192001"/>
              <a:gd name="connsiteY224" fmla="*/ 762497 h 2344739"/>
              <a:gd name="connsiteX225" fmla="*/ 0 w 12192001"/>
              <a:gd name="connsiteY225" fmla="*/ 762497 h 2344739"/>
              <a:gd name="connsiteX226" fmla="*/ 0 w 12192001"/>
              <a:gd name="connsiteY226" fmla="*/ 222213 h 2344739"/>
              <a:gd name="connsiteX227" fmla="*/ 0 w 12192001"/>
              <a:gd name="connsiteY227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762497 h 2344739"/>
              <a:gd name="connsiteX225" fmla="*/ 0 w 12192001"/>
              <a:gd name="connsiteY225" fmla="*/ 222213 h 2344739"/>
              <a:gd name="connsiteX226" fmla="*/ 0 w 12192001"/>
              <a:gd name="connsiteY22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222213 h 2344739"/>
              <a:gd name="connsiteX225" fmla="*/ 0 w 12192001"/>
              <a:gd name="connsiteY225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53521 w 12193149"/>
              <a:gd name="connsiteY90" fmla="*/ 1957169 h 2344739"/>
              <a:gd name="connsiteX91" fmla="*/ 8321252 w 12193149"/>
              <a:gd name="connsiteY91" fmla="*/ 1974587 h 2344739"/>
              <a:gd name="connsiteX92" fmla="*/ 8315581 w 12193149"/>
              <a:gd name="connsiteY92" fmla="*/ 1974913 h 2344739"/>
              <a:gd name="connsiteX93" fmla="*/ 8296322 w 12193149"/>
              <a:gd name="connsiteY93" fmla="*/ 1988808 h 2344739"/>
              <a:gd name="connsiteX94" fmla="*/ 8285424 w 12193149"/>
              <a:gd name="connsiteY94" fmla="*/ 1994631 h 2344739"/>
              <a:gd name="connsiteX95" fmla="*/ 8284298 w 12193149"/>
              <a:gd name="connsiteY95" fmla="*/ 1999074 h 2344739"/>
              <a:gd name="connsiteX96" fmla="*/ 8267224 w 12193149"/>
              <a:gd name="connsiteY96" fmla="*/ 2006249 h 2344739"/>
              <a:gd name="connsiteX97" fmla="*/ 8264525 w 12193149"/>
              <a:gd name="connsiteY97" fmla="*/ 2006019 h 2344739"/>
              <a:gd name="connsiteX98" fmla="*/ 8253181 w 12193149"/>
              <a:gd name="connsiteY98" fmla="*/ 2015862 h 2344739"/>
              <a:gd name="connsiteX99" fmla="*/ 8246982 w 12193149"/>
              <a:gd name="connsiteY99" fmla="*/ 2028854 h 2344739"/>
              <a:gd name="connsiteX100" fmla="*/ 8091420 w 12193149"/>
              <a:gd name="connsiteY100" fmla="*/ 2075015 h 2344739"/>
              <a:gd name="connsiteX101" fmla="*/ 7906555 w 12193149"/>
              <a:gd name="connsiteY101" fmla="*/ 2116988 h 2344739"/>
              <a:gd name="connsiteX102" fmla="*/ 7719893 w 12193149"/>
              <a:gd name="connsiteY102" fmla="*/ 2142703 h 2344739"/>
              <a:gd name="connsiteX103" fmla="*/ 7615495 w 12193149"/>
              <a:gd name="connsiteY103" fmla="*/ 2139232 h 2344739"/>
              <a:gd name="connsiteX104" fmla="*/ 7528691 w 12193149"/>
              <a:gd name="connsiteY104" fmla="*/ 2145060 h 2344739"/>
              <a:gd name="connsiteX105" fmla="*/ 7520719 w 12193149"/>
              <a:gd name="connsiteY105" fmla="*/ 2147613 h 2344739"/>
              <a:gd name="connsiteX106" fmla="*/ 7508559 w 12193149"/>
              <a:gd name="connsiteY106" fmla="*/ 2148948 h 2344739"/>
              <a:gd name="connsiteX107" fmla="*/ 7508188 w 12193149"/>
              <a:gd name="connsiteY107" fmla="*/ 2148621 h 2344739"/>
              <a:gd name="connsiteX108" fmla="*/ 7496943 w 12193149"/>
              <a:gd name="connsiteY108" fmla="*/ 2150573 h 2344739"/>
              <a:gd name="connsiteX109" fmla="*/ 7406539 w 12193149"/>
              <a:gd name="connsiteY109" fmla="*/ 2142468 h 2344739"/>
              <a:gd name="connsiteX110" fmla="*/ 7219707 w 12193149"/>
              <a:gd name="connsiteY110" fmla="*/ 2156680 h 2344739"/>
              <a:gd name="connsiteX111" fmla="*/ 7202249 w 12193149"/>
              <a:gd name="connsiteY111" fmla="*/ 2161230 h 2344739"/>
              <a:gd name="connsiteX112" fmla="*/ 7198152 w 12193149"/>
              <a:gd name="connsiteY112" fmla="*/ 2166588 h 2344739"/>
              <a:gd name="connsiteX113" fmla="*/ 7171956 w 12193149"/>
              <a:gd name="connsiteY113" fmla="*/ 2171236 h 2344739"/>
              <a:gd name="connsiteX114" fmla="*/ 7098136 w 12193149"/>
              <a:gd name="connsiteY114" fmla="*/ 2183464 h 2344739"/>
              <a:gd name="connsiteX115" fmla="*/ 7019644 w 12193149"/>
              <a:gd name="connsiteY115" fmla="*/ 2183090 h 2344739"/>
              <a:gd name="connsiteX116" fmla="*/ 6905294 w 12193149"/>
              <a:gd name="connsiteY116" fmla="*/ 2212596 h 2344739"/>
              <a:gd name="connsiteX117" fmla="*/ 6709370 w 12193149"/>
              <a:gd name="connsiteY117" fmla="*/ 2240551 h 2344739"/>
              <a:gd name="connsiteX118" fmla="*/ 6550602 w 12193149"/>
              <a:gd name="connsiteY118" fmla="*/ 2269327 h 2344739"/>
              <a:gd name="connsiteX119" fmla="*/ 6318708 w 12193149"/>
              <a:gd name="connsiteY119" fmla="*/ 2316127 h 2344739"/>
              <a:gd name="connsiteX120" fmla="*/ 6169822 w 12193149"/>
              <a:gd name="connsiteY120" fmla="*/ 2318214 h 2344739"/>
              <a:gd name="connsiteX121" fmla="*/ 6074996 w 12193149"/>
              <a:gd name="connsiteY121" fmla="*/ 2338676 h 2344739"/>
              <a:gd name="connsiteX122" fmla="*/ 6069677 w 12193149"/>
              <a:gd name="connsiteY122" fmla="*/ 2337139 h 2344739"/>
              <a:gd name="connsiteX123" fmla="*/ 6049786 w 12193149"/>
              <a:gd name="connsiteY123" fmla="*/ 2337822 h 2344739"/>
              <a:gd name="connsiteX124" fmla="*/ 6042433 w 12193149"/>
              <a:gd name="connsiteY124" fmla="*/ 2329473 h 2344739"/>
              <a:gd name="connsiteX125" fmla="*/ 6011238 w 12193149"/>
              <a:gd name="connsiteY125" fmla="*/ 2324380 h 2344739"/>
              <a:gd name="connsiteX126" fmla="*/ 5958523 w 12193149"/>
              <a:gd name="connsiteY126" fmla="*/ 2328024 h 2344739"/>
              <a:gd name="connsiteX127" fmla="*/ 5760067 w 12193149"/>
              <a:gd name="connsiteY127" fmla="*/ 2343716 h 2344739"/>
              <a:gd name="connsiteX128" fmla="*/ 5628108 w 12193149"/>
              <a:gd name="connsiteY128" fmla="*/ 2344739 h 2344739"/>
              <a:gd name="connsiteX129" fmla="*/ 5472054 w 12193149"/>
              <a:gd name="connsiteY129" fmla="*/ 2330719 h 2344739"/>
              <a:gd name="connsiteX130" fmla="*/ 5433909 w 12193149"/>
              <a:gd name="connsiteY130" fmla="*/ 2319466 h 2344739"/>
              <a:gd name="connsiteX131" fmla="*/ 5382817 w 12193149"/>
              <a:gd name="connsiteY131" fmla="*/ 2301764 h 2344739"/>
              <a:gd name="connsiteX132" fmla="*/ 5262912 w 12193149"/>
              <a:gd name="connsiteY132" fmla="*/ 2281347 h 2344739"/>
              <a:gd name="connsiteX133" fmla="*/ 5224109 w 12193149"/>
              <a:gd name="connsiteY133" fmla="*/ 2270223 h 2344739"/>
              <a:gd name="connsiteX134" fmla="*/ 5175808 w 12193149"/>
              <a:gd name="connsiteY134" fmla="*/ 2267233 h 2344739"/>
              <a:gd name="connsiteX135" fmla="*/ 5157702 w 12193149"/>
              <a:gd name="connsiteY135" fmla="*/ 2260010 h 2344739"/>
              <a:gd name="connsiteX136" fmla="*/ 5143747 w 12193149"/>
              <a:gd name="connsiteY136" fmla="*/ 2256610 h 2344739"/>
              <a:gd name="connsiteX137" fmla="*/ 5140744 w 12193149"/>
              <a:gd name="connsiteY137" fmla="*/ 2254509 h 2344739"/>
              <a:gd name="connsiteX138" fmla="*/ 5122807 w 12193149"/>
              <a:gd name="connsiteY138" fmla="*/ 2243656 h 2344739"/>
              <a:gd name="connsiteX139" fmla="*/ 5066938 w 12193149"/>
              <a:gd name="connsiteY139" fmla="*/ 2250227 h 2344739"/>
              <a:gd name="connsiteX140" fmla="*/ 5012662 w 12193149"/>
              <a:gd name="connsiteY140" fmla="*/ 2233846 h 2344739"/>
              <a:gd name="connsiteX141" fmla="*/ 4841589 w 12193149"/>
              <a:gd name="connsiteY141" fmla="*/ 2209829 h 2344739"/>
              <a:gd name="connsiteX142" fmla="*/ 4763595 w 12193149"/>
              <a:gd name="connsiteY142" fmla="*/ 2182061 h 2344739"/>
              <a:gd name="connsiteX143" fmla="*/ 4724334 w 12193149"/>
              <a:gd name="connsiteY143" fmla="*/ 2173047 h 2344739"/>
              <a:gd name="connsiteX144" fmla="*/ 4722324 w 12193149"/>
              <a:gd name="connsiteY144" fmla="*/ 2172298 h 2344739"/>
              <a:gd name="connsiteX145" fmla="*/ 4723259 w 12193149"/>
              <a:gd name="connsiteY145" fmla="*/ 2172087 h 2344739"/>
              <a:gd name="connsiteX146" fmla="*/ 4718350 w 12193149"/>
              <a:gd name="connsiteY146" fmla="*/ 2170817 h 2344739"/>
              <a:gd name="connsiteX147" fmla="*/ 4722324 w 12193149"/>
              <a:gd name="connsiteY147" fmla="*/ 2172298 h 2344739"/>
              <a:gd name="connsiteX148" fmla="*/ 4716674 w 12193149"/>
              <a:gd name="connsiteY148" fmla="*/ 2173573 h 2344739"/>
              <a:gd name="connsiteX149" fmla="*/ 4516962 w 12193149"/>
              <a:gd name="connsiteY149" fmla="*/ 2163671 h 2344739"/>
              <a:gd name="connsiteX150" fmla="*/ 4429691 w 12193149"/>
              <a:gd name="connsiteY150" fmla="*/ 2153020 h 2344739"/>
              <a:gd name="connsiteX151" fmla="*/ 4364023 w 12193149"/>
              <a:gd name="connsiteY151" fmla="*/ 2151674 h 2344739"/>
              <a:gd name="connsiteX152" fmla="*/ 4318114 w 12193149"/>
              <a:gd name="connsiteY152" fmla="*/ 2158289 h 2344739"/>
              <a:gd name="connsiteX153" fmla="*/ 4316258 w 12193149"/>
              <a:gd name="connsiteY153" fmla="*/ 2156948 h 2344739"/>
              <a:gd name="connsiteX154" fmla="*/ 4296292 w 12193149"/>
              <a:gd name="connsiteY154" fmla="*/ 2155069 h 2344739"/>
              <a:gd name="connsiteX155" fmla="*/ 4291212 w 12193149"/>
              <a:gd name="connsiteY155" fmla="*/ 2157986 h 2344739"/>
              <a:gd name="connsiteX156" fmla="*/ 4277290 w 12193149"/>
              <a:gd name="connsiteY156" fmla="*/ 2157740 h 2344739"/>
              <a:gd name="connsiteX157" fmla="*/ 4249265 w 12193149"/>
              <a:gd name="connsiteY157" fmla="*/ 2160064 h 2344739"/>
              <a:gd name="connsiteX158" fmla="*/ 4203199 w 12193149"/>
              <a:gd name="connsiteY158" fmla="*/ 2157269 h 2344739"/>
              <a:gd name="connsiteX159" fmla="*/ 4202893 w 12193149"/>
              <a:gd name="connsiteY159" fmla="*/ 2156010 h 2344739"/>
              <a:gd name="connsiteX160" fmla="*/ 4192396 w 12193149"/>
              <a:gd name="connsiteY160" fmla="*/ 2150376 h 2344739"/>
              <a:gd name="connsiteX161" fmla="*/ 4143893 w 12193149"/>
              <a:gd name="connsiteY161" fmla="*/ 2134511 h 2344739"/>
              <a:gd name="connsiteX162" fmla="*/ 4084245 w 12193149"/>
              <a:gd name="connsiteY162" fmla="*/ 2107978 h 2344739"/>
              <a:gd name="connsiteX163" fmla="*/ 4075694 w 12193149"/>
              <a:gd name="connsiteY163" fmla="*/ 2107143 h 2344739"/>
              <a:gd name="connsiteX164" fmla="*/ 4075575 w 12193149"/>
              <a:gd name="connsiteY164" fmla="*/ 2106844 h 2344739"/>
              <a:gd name="connsiteX165" fmla="*/ 4066658 w 12193149"/>
              <a:gd name="connsiteY165" fmla="*/ 2105400 h 2344739"/>
              <a:gd name="connsiteX166" fmla="*/ 4060102 w 12193149"/>
              <a:gd name="connsiteY166" fmla="*/ 2105618 h 2344739"/>
              <a:gd name="connsiteX167" fmla="*/ 4043512 w 12193149"/>
              <a:gd name="connsiteY167" fmla="*/ 2103997 h 2344739"/>
              <a:gd name="connsiteX168" fmla="*/ 4038145 w 12193149"/>
              <a:gd name="connsiteY168" fmla="*/ 2101563 h 2344739"/>
              <a:gd name="connsiteX169" fmla="*/ 4036511 w 12193149"/>
              <a:gd name="connsiteY169" fmla="*/ 2097896 h 2344739"/>
              <a:gd name="connsiteX170" fmla="*/ 4034926 w 12193149"/>
              <a:gd name="connsiteY170" fmla="*/ 2098131 h 2344739"/>
              <a:gd name="connsiteX171" fmla="*/ 4005686 w 12193149"/>
              <a:gd name="connsiteY171" fmla="*/ 2085563 h 2344739"/>
              <a:gd name="connsiteX172" fmla="*/ 3937994 w 12193149"/>
              <a:gd name="connsiteY172" fmla="*/ 2068106 h 2344739"/>
              <a:gd name="connsiteX173" fmla="*/ 3898423 w 12193149"/>
              <a:gd name="connsiteY173" fmla="*/ 2062451 h 2344739"/>
              <a:gd name="connsiteX174" fmla="*/ 3790908 w 12193149"/>
              <a:gd name="connsiteY174" fmla="*/ 2042213 h 2344739"/>
              <a:gd name="connsiteX175" fmla="*/ 3683661 w 12193149"/>
              <a:gd name="connsiteY175" fmla="*/ 2018290 h 2344739"/>
              <a:gd name="connsiteX176" fmla="*/ 3611183 w 12193149"/>
              <a:gd name="connsiteY176" fmla="*/ 1986019 h 2344739"/>
              <a:gd name="connsiteX177" fmla="*/ 3605003 w 12193149"/>
              <a:gd name="connsiteY177" fmla="*/ 1987381 h 2344739"/>
              <a:gd name="connsiteX178" fmla="*/ 3595884 w 12193149"/>
              <a:gd name="connsiteY178" fmla="*/ 1987545 h 2344739"/>
              <a:gd name="connsiteX179" fmla="*/ 3595649 w 12193149"/>
              <a:gd name="connsiteY179" fmla="*/ 1987276 h 2344739"/>
              <a:gd name="connsiteX180" fmla="*/ 3587126 w 12193149"/>
              <a:gd name="connsiteY180" fmla="*/ 1987966 h 2344739"/>
              <a:gd name="connsiteX181" fmla="*/ 3537283 w 12193149"/>
              <a:gd name="connsiteY181" fmla="*/ 1978267 h 2344739"/>
              <a:gd name="connsiteX182" fmla="*/ 3474371 w 12193149"/>
              <a:gd name="connsiteY182" fmla="*/ 1974606 h 2344739"/>
              <a:gd name="connsiteX183" fmla="*/ 3401876 w 12193149"/>
              <a:gd name="connsiteY183" fmla="*/ 1962558 h 2344739"/>
              <a:gd name="connsiteX184" fmla="*/ 3365036 w 12193149"/>
              <a:gd name="connsiteY184" fmla="*/ 1979510 h 2344739"/>
              <a:gd name="connsiteX185" fmla="*/ 3345174 w 12193149"/>
              <a:gd name="connsiteY185" fmla="*/ 1981192 h 2344739"/>
              <a:gd name="connsiteX186" fmla="*/ 3342846 w 12193149"/>
              <a:gd name="connsiteY186" fmla="*/ 1980217 h 2344739"/>
              <a:gd name="connsiteX187" fmla="*/ 3263504 w 12193149"/>
              <a:gd name="connsiteY187" fmla="*/ 1986094 h 2344739"/>
              <a:gd name="connsiteX188" fmla="*/ 3143704 w 12193149"/>
              <a:gd name="connsiteY188" fmla="*/ 1993869 h 2344739"/>
              <a:gd name="connsiteX189" fmla="*/ 3031439 w 12193149"/>
              <a:gd name="connsiteY189" fmla="*/ 1996512 h 2344739"/>
              <a:gd name="connsiteX190" fmla="*/ 2782717 w 12193149"/>
              <a:gd name="connsiteY190" fmla="*/ 2018333 h 2344739"/>
              <a:gd name="connsiteX191" fmla="*/ 2647675 w 12193149"/>
              <a:gd name="connsiteY191" fmla="*/ 2028869 h 2344739"/>
              <a:gd name="connsiteX192" fmla="*/ 2569176 w 12193149"/>
              <a:gd name="connsiteY192" fmla="*/ 2002628 h 2344739"/>
              <a:gd name="connsiteX193" fmla="*/ 2444403 w 12193149"/>
              <a:gd name="connsiteY193" fmla="*/ 2016529 h 2344739"/>
              <a:gd name="connsiteX194" fmla="*/ 2316260 w 12193149"/>
              <a:gd name="connsiteY194" fmla="*/ 2024996 h 2344739"/>
              <a:gd name="connsiteX195" fmla="*/ 2209726 w 12193149"/>
              <a:gd name="connsiteY195" fmla="*/ 2019763 h 2344739"/>
              <a:gd name="connsiteX196" fmla="*/ 2095813 w 12193149"/>
              <a:gd name="connsiteY196" fmla="*/ 2003052 h 2344739"/>
              <a:gd name="connsiteX197" fmla="*/ 1998504 w 12193149"/>
              <a:gd name="connsiteY197" fmla="*/ 1995032 h 2344739"/>
              <a:gd name="connsiteX198" fmla="*/ 1929320 w 12193149"/>
              <a:gd name="connsiteY198" fmla="*/ 2016977 h 2344739"/>
              <a:gd name="connsiteX199" fmla="*/ 1922798 w 12193149"/>
              <a:gd name="connsiteY199" fmla="*/ 2012146 h 2344739"/>
              <a:gd name="connsiteX200" fmla="*/ 1874228 w 12193149"/>
              <a:gd name="connsiteY200" fmla="*/ 2013741 h 2344739"/>
              <a:gd name="connsiteX201" fmla="*/ 1787803 w 12193149"/>
              <a:gd name="connsiteY201" fmla="*/ 2041363 h 2344739"/>
              <a:gd name="connsiteX202" fmla="*/ 1739352 w 12193149"/>
              <a:gd name="connsiteY202" fmla="*/ 2036312 h 2344739"/>
              <a:gd name="connsiteX203" fmla="*/ 1676219 w 12193149"/>
              <a:gd name="connsiteY203" fmla="*/ 2019963 h 2344739"/>
              <a:gd name="connsiteX204" fmla="*/ 1609817 w 12193149"/>
              <a:gd name="connsiteY204" fmla="*/ 2013066 h 2344739"/>
              <a:gd name="connsiteX205" fmla="*/ 1497258 w 12193149"/>
              <a:gd name="connsiteY205" fmla="*/ 1987476 h 2344739"/>
              <a:gd name="connsiteX206" fmla="*/ 1151127 w 12193149"/>
              <a:gd name="connsiteY206" fmla="*/ 1938041 h 2344739"/>
              <a:gd name="connsiteX207" fmla="*/ 859417 w 12193149"/>
              <a:gd name="connsiteY207" fmla="*/ 1928608 h 2344739"/>
              <a:gd name="connsiteX208" fmla="*/ 838688 w 12193149"/>
              <a:gd name="connsiteY208" fmla="*/ 1929821 h 2344739"/>
              <a:gd name="connsiteX209" fmla="*/ 817957 w 12193149"/>
              <a:gd name="connsiteY209" fmla="*/ 1927857 h 2344739"/>
              <a:gd name="connsiteX210" fmla="*/ 812654 w 12193149"/>
              <a:gd name="connsiteY210" fmla="*/ 1930751 h 2344739"/>
              <a:gd name="connsiteX211" fmla="*/ 721195 w 12193149"/>
              <a:gd name="connsiteY211" fmla="*/ 1929661 h 2344739"/>
              <a:gd name="connsiteX212" fmla="*/ 720890 w 12193149"/>
              <a:gd name="connsiteY212" fmla="*/ 1928399 h 2344739"/>
              <a:gd name="connsiteX213" fmla="*/ 710023 w 12193149"/>
              <a:gd name="connsiteY213" fmla="*/ 1922722 h 2344739"/>
              <a:gd name="connsiteX214" fmla="*/ 597940 w 12193149"/>
              <a:gd name="connsiteY214" fmla="*/ 1879864 h 2344739"/>
              <a:gd name="connsiteX215" fmla="*/ 579683 w 12193149"/>
              <a:gd name="connsiteY215" fmla="*/ 1877212 h 2344739"/>
              <a:gd name="connsiteX216" fmla="*/ 572865 w 12193149"/>
              <a:gd name="connsiteY216" fmla="*/ 1877401 h 2344739"/>
              <a:gd name="connsiteX217" fmla="*/ 446247 w 12193149"/>
              <a:gd name="connsiteY217" fmla="*/ 1839371 h 2344739"/>
              <a:gd name="connsiteX218" fmla="*/ 405163 w 12193149"/>
              <a:gd name="connsiteY218" fmla="*/ 1833548 h 2344739"/>
              <a:gd name="connsiteX219" fmla="*/ 293583 w 12193149"/>
              <a:gd name="connsiteY219" fmla="*/ 1812852 h 2344739"/>
              <a:gd name="connsiteX220" fmla="*/ 119529 w 12193149"/>
              <a:gd name="connsiteY220" fmla="*/ 1761047 h 2344739"/>
              <a:gd name="connsiteX221" fmla="*/ 16674 w 12193149"/>
              <a:gd name="connsiteY221" fmla="*/ 1758191 h 2344739"/>
              <a:gd name="connsiteX222" fmla="*/ 1150 w 12193149"/>
              <a:gd name="connsiteY222" fmla="*/ 1752722 h 2344739"/>
              <a:gd name="connsiteX223" fmla="*/ 1148 w 12193149"/>
              <a:gd name="connsiteY223" fmla="*/ 222213 h 2344739"/>
              <a:gd name="connsiteX224" fmla="*/ 1148 w 12193149"/>
              <a:gd name="connsiteY224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21252 w 12193149"/>
              <a:gd name="connsiteY90" fmla="*/ 1974587 h 2344739"/>
              <a:gd name="connsiteX91" fmla="*/ 8315581 w 12193149"/>
              <a:gd name="connsiteY91" fmla="*/ 1974913 h 2344739"/>
              <a:gd name="connsiteX92" fmla="*/ 8296322 w 12193149"/>
              <a:gd name="connsiteY92" fmla="*/ 1988808 h 2344739"/>
              <a:gd name="connsiteX93" fmla="*/ 8285424 w 12193149"/>
              <a:gd name="connsiteY93" fmla="*/ 1994631 h 2344739"/>
              <a:gd name="connsiteX94" fmla="*/ 8284298 w 12193149"/>
              <a:gd name="connsiteY94" fmla="*/ 1999074 h 2344739"/>
              <a:gd name="connsiteX95" fmla="*/ 8267224 w 12193149"/>
              <a:gd name="connsiteY95" fmla="*/ 2006249 h 2344739"/>
              <a:gd name="connsiteX96" fmla="*/ 8264525 w 12193149"/>
              <a:gd name="connsiteY96" fmla="*/ 2006019 h 2344739"/>
              <a:gd name="connsiteX97" fmla="*/ 8253181 w 12193149"/>
              <a:gd name="connsiteY97" fmla="*/ 2015862 h 2344739"/>
              <a:gd name="connsiteX98" fmla="*/ 8246982 w 12193149"/>
              <a:gd name="connsiteY98" fmla="*/ 2028854 h 2344739"/>
              <a:gd name="connsiteX99" fmla="*/ 8091420 w 12193149"/>
              <a:gd name="connsiteY99" fmla="*/ 2075015 h 2344739"/>
              <a:gd name="connsiteX100" fmla="*/ 7906555 w 12193149"/>
              <a:gd name="connsiteY100" fmla="*/ 2116988 h 2344739"/>
              <a:gd name="connsiteX101" fmla="*/ 7719893 w 12193149"/>
              <a:gd name="connsiteY101" fmla="*/ 2142703 h 2344739"/>
              <a:gd name="connsiteX102" fmla="*/ 7615495 w 12193149"/>
              <a:gd name="connsiteY102" fmla="*/ 2139232 h 2344739"/>
              <a:gd name="connsiteX103" fmla="*/ 7528691 w 12193149"/>
              <a:gd name="connsiteY103" fmla="*/ 2145060 h 2344739"/>
              <a:gd name="connsiteX104" fmla="*/ 7520719 w 12193149"/>
              <a:gd name="connsiteY104" fmla="*/ 2147613 h 2344739"/>
              <a:gd name="connsiteX105" fmla="*/ 7508559 w 12193149"/>
              <a:gd name="connsiteY105" fmla="*/ 2148948 h 2344739"/>
              <a:gd name="connsiteX106" fmla="*/ 7508188 w 12193149"/>
              <a:gd name="connsiteY106" fmla="*/ 2148621 h 2344739"/>
              <a:gd name="connsiteX107" fmla="*/ 7496943 w 12193149"/>
              <a:gd name="connsiteY107" fmla="*/ 2150573 h 2344739"/>
              <a:gd name="connsiteX108" fmla="*/ 7406539 w 12193149"/>
              <a:gd name="connsiteY108" fmla="*/ 2142468 h 2344739"/>
              <a:gd name="connsiteX109" fmla="*/ 7219707 w 12193149"/>
              <a:gd name="connsiteY109" fmla="*/ 2156680 h 2344739"/>
              <a:gd name="connsiteX110" fmla="*/ 7202249 w 12193149"/>
              <a:gd name="connsiteY110" fmla="*/ 2161230 h 2344739"/>
              <a:gd name="connsiteX111" fmla="*/ 7198152 w 12193149"/>
              <a:gd name="connsiteY111" fmla="*/ 2166588 h 2344739"/>
              <a:gd name="connsiteX112" fmla="*/ 7171956 w 12193149"/>
              <a:gd name="connsiteY112" fmla="*/ 2171236 h 2344739"/>
              <a:gd name="connsiteX113" fmla="*/ 7098136 w 12193149"/>
              <a:gd name="connsiteY113" fmla="*/ 2183464 h 2344739"/>
              <a:gd name="connsiteX114" fmla="*/ 7019644 w 12193149"/>
              <a:gd name="connsiteY114" fmla="*/ 2183090 h 2344739"/>
              <a:gd name="connsiteX115" fmla="*/ 6905294 w 12193149"/>
              <a:gd name="connsiteY115" fmla="*/ 2212596 h 2344739"/>
              <a:gd name="connsiteX116" fmla="*/ 6709370 w 12193149"/>
              <a:gd name="connsiteY116" fmla="*/ 2240551 h 2344739"/>
              <a:gd name="connsiteX117" fmla="*/ 6550602 w 12193149"/>
              <a:gd name="connsiteY117" fmla="*/ 2269327 h 2344739"/>
              <a:gd name="connsiteX118" fmla="*/ 6318708 w 12193149"/>
              <a:gd name="connsiteY118" fmla="*/ 2316127 h 2344739"/>
              <a:gd name="connsiteX119" fmla="*/ 6169822 w 12193149"/>
              <a:gd name="connsiteY119" fmla="*/ 2318214 h 2344739"/>
              <a:gd name="connsiteX120" fmla="*/ 6074996 w 12193149"/>
              <a:gd name="connsiteY120" fmla="*/ 2338676 h 2344739"/>
              <a:gd name="connsiteX121" fmla="*/ 6069677 w 12193149"/>
              <a:gd name="connsiteY121" fmla="*/ 2337139 h 2344739"/>
              <a:gd name="connsiteX122" fmla="*/ 6049786 w 12193149"/>
              <a:gd name="connsiteY122" fmla="*/ 2337822 h 2344739"/>
              <a:gd name="connsiteX123" fmla="*/ 6042433 w 12193149"/>
              <a:gd name="connsiteY123" fmla="*/ 2329473 h 2344739"/>
              <a:gd name="connsiteX124" fmla="*/ 6011238 w 12193149"/>
              <a:gd name="connsiteY124" fmla="*/ 2324380 h 2344739"/>
              <a:gd name="connsiteX125" fmla="*/ 5958523 w 12193149"/>
              <a:gd name="connsiteY125" fmla="*/ 2328024 h 2344739"/>
              <a:gd name="connsiteX126" fmla="*/ 5760067 w 12193149"/>
              <a:gd name="connsiteY126" fmla="*/ 2343716 h 2344739"/>
              <a:gd name="connsiteX127" fmla="*/ 5628108 w 12193149"/>
              <a:gd name="connsiteY127" fmla="*/ 2344739 h 2344739"/>
              <a:gd name="connsiteX128" fmla="*/ 5472054 w 12193149"/>
              <a:gd name="connsiteY128" fmla="*/ 2330719 h 2344739"/>
              <a:gd name="connsiteX129" fmla="*/ 5433909 w 12193149"/>
              <a:gd name="connsiteY129" fmla="*/ 2319466 h 2344739"/>
              <a:gd name="connsiteX130" fmla="*/ 5382817 w 12193149"/>
              <a:gd name="connsiteY130" fmla="*/ 2301764 h 2344739"/>
              <a:gd name="connsiteX131" fmla="*/ 5262912 w 12193149"/>
              <a:gd name="connsiteY131" fmla="*/ 2281347 h 2344739"/>
              <a:gd name="connsiteX132" fmla="*/ 5224109 w 12193149"/>
              <a:gd name="connsiteY132" fmla="*/ 2270223 h 2344739"/>
              <a:gd name="connsiteX133" fmla="*/ 5175808 w 12193149"/>
              <a:gd name="connsiteY133" fmla="*/ 2267233 h 2344739"/>
              <a:gd name="connsiteX134" fmla="*/ 5157702 w 12193149"/>
              <a:gd name="connsiteY134" fmla="*/ 2260010 h 2344739"/>
              <a:gd name="connsiteX135" fmla="*/ 5143747 w 12193149"/>
              <a:gd name="connsiteY135" fmla="*/ 2256610 h 2344739"/>
              <a:gd name="connsiteX136" fmla="*/ 5140744 w 12193149"/>
              <a:gd name="connsiteY136" fmla="*/ 2254509 h 2344739"/>
              <a:gd name="connsiteX137" fmla="*/ 5122807 w 12193149"/>
              <a:gd name="connsiteY137" fmla="*/ 2243656 h 2344739"/>
              <a:gd name="connsiteX138" fmla="*/ 5066938 w 12193149"/>
              <a:gd name="connsiteY138" fmla="*/ 2250227 h 2344739"/>
              <a:gd name="connsiteX139" fmla="*/ 5012662 w 12193149"/>
              <a:gd name="connsiteY139" fmla="*/ 2233846 h 2344739"/>
              <a:gd name="connsiteX140" fmla="*/ 4841589 w 12193149"/>
              <a:gd name="connsiteY140" fmla="*/ 2209829 h 2344739"/>
              <a:gd name="connsiteX141" fmla="*/ 4763595 w 12193149"/>
              <a:gd name="connsiteY141" fmla="*/ 2182061 h 2344739"/>
              <a:gd name="connsiteX142" fmla="*/ 4724334 w 12193149"/>
              <a:gd name="connsiteY142" fmla="*/ 2173047 h 2344739"/>
              <a:gd name="connsiteX143" fmla="*/ 4722324 w 12193149"/>
              <a:gd name="connsiteY143" fmla="*/ 2172298 h 2344739"/>
              <a:gd name="connsiteX144" fmla="*/ 4723259 w 12193149"/>
              <a:gd name="connsiteY144" fmla="*/ 2172087 h 2344739"/>
              <a:gd name="connsiteX145" fmla="*/ 4718350 w 12193149"/>
              <a:gd name="connsiteY145" fmla="*/ 2170817 h 2344739"/>
              <a:gd name="connsiteX146" fmla="*/ 4722324 w 12193149"/>
              <a:gd name="connsiteY146" fmla="*/ 2172298 h 2344739"/>
              <a:gd name="connsiteX147" fmla="*/ 4716674 w 12193149"/>
              <a:gd name="connsiteY147" fmla="*/ 2173573 h 2344739"/>
              <a:gd name="connsiteX148" fmla="*/ 4516962 w 12193149"/>
              <a:gd name="connsiteY148" fmla="*/ 2163671 h 2344739"/>
              <a:gd name="connsiteX149" fmla="*/ 4429691 w 12193149"/>
              <a:gd name="connsiteY149" fmla="*/ 2153020 h 2344739"/>
              <a:gd name="connsiteX150" fmla="*/ 4364023 w 12193149"/>
              <a:gd name="connsiteY150" fmla="*/ 2151674 h 2344739"/>
              <a:gd name="connsiteX151" fmla="*/ 4318114 w 12193149"/>
              <a:gd name="connsiteY151" fmla="*/ 2158289 h 2344739"/>
              <a:gd name="connsiteX152" fmla="*/ 4316258 w 12193149"/>
              <a:gd name="connsiteY152" fmla="*/ 2156948 h 2344739"/>
              <a:gd name="connsiteX153" fmla="*/ 4296292 w 12193149"/>
              <a:gd name="connsiteY153" fmla="*/ 2155069 h 2344739"/>
              <a:gd name="connsiteX154" fmla="*/ 4291212 w 12193149"/>
              <a:gd name="connsiteY154" fmla="*/ 2157986 h 2344739"/>
              <a:gd name="connsiteX155" fmla="*/ 4277290 w 12193149"/>
              <a:gd name="connsiteY155" fmla="*/ 2157740 h 2344739"/>
              <a:gd name="connsiteX156" fmla="*/ 4249265 w 12193149"/>
              <a:gd name="connsiteY156" fmla="*/ 2160064 h 2344739"/>
              <a:gd name="connsiteX157" fmla="*/ 4203199 w 12193149"/>
              <a:gd name="connsiteY157" fmla="*/ 2157269 h 2344739"/>
              <a:gd name="connsiteX158" fmla="*/ 4202893 w 12193149"/>
              <a:gd name="connsiteY158" fmla="*/ 2156010 h 2344739"/>
              <a:gd name="connsiteX159" fmla="*/ 4192396 w 12193149"/>
              <a:gd name="connsiteY159" fmla="*/ 2150376 h 2344739"/>
              <a:gd name="connsiteX160" fmla="*/ 4143893 w 12193149"/>
              <a:gd name="connsiteY160" fmla="*/ 2134511 h 2344739"/>
              <a:gd name="connsiteX161" fmla="*/ 4084245 w 12193149"/>
              <a:gd name="connsiteY161" fmla="*/ 2107978 h 2344739"/>
              <a:gd name="connsiteX162" fmla="*/ 4075694 w 12193149"/>
              <a:gd name="connsiteY162" fmla="*/ 2107143 h 2344739"/>
              <a:gd name="connsiteX163" fmla="*/ 4075575 w 12193149"/>
              <a:gd name="connsiteY163" fmla="*/ 2106844 h 2344739"/>
              <a:gd name="connsiteX164" fmla="*/ 4066658 w 12193149"/>
              <a:gd name="connsiteY164" fmla="*/ 2105400 h 2344739"/>
              <a:gd name="connsiteX165" fmla="*/ 4060102 w 12193149"/>
              <a:gd name="connsiteY165" fmla="*/ 2105618 h 2344739"/>
              <a:gd name="connsiteX166" fmla="*/ 4043512 w 12193149"/>
              <a:gd name="connsiteY166" fmla="*/ 2103997 h 2344739"/>
              <a:gd name="connsiteX167" fmla="*/ 4038145 w 12193149"/>
              <a:gd name="connsiteY167" fmla="*/ 2101563 h 2344739"/>
              <a:gd name="connsiteX168" fmla="*/ 4036511 w 12193149"/>
              <a:gd name="connsiteY168" fmla="*/ 2097896 h 2344739"/>
              <a:gd name="connsiteX169" fmla="*/ 4034926 w 12193149"/>
              <a:gd name="connsiteY169" fmla="*/ 2098131 h 2344739"/>
              <a:gd name="connsiteX170" fmla="*/ 4005686 w 12193149"/>
              <a:gd name="connsiteY170" fmla="*/ 2085563 h 2344739"/>
              <a:gd name="connsiteX171" fmla="*/ 3937994 w 12193149"/>
              <a:gd name="connsiteY171" fmla="*/ 2068106 h 2344739"/>
              <a:gd name="connsiteX172" fmla="*/ 3898423 w 12193149"/>
              <a:gd name="connsiteY172" fmla="*/ 2062451 h 2344739"/>
              <a:gd name="connsiteX173" fmla="*/ 3790908 w 12193149"/>
              <a:gd name="connsiteY173" fmla="*/ 2042213 h 2344739"/>
              <a:gd name="connsiteX174" fmla="*/ 3683661 w 12193149"/>
              <a:gd name="connsiteY174" fmla="*/ 2018290 h 2344739"/>
              <a:gd name="connsiteX175" fmla="*/ 3611183 w 12193149"/>
              <a:gd name="connsiteY175" fmla="*/ 1986019 h 2344739"/>
              <a:gd name="connsiteX176" fmla="*/ 3605003 w 12193149"/>
              <a:gd name="connsiteY176" fmla="*/ 1987381 h 2344739"/>
              <a:gd name="connsiteX177" fmla="*/ 3595884 w 12193149"/>
              <a:gd name="connsiteY177" fmla="*/ 1987545 h 2344739"/>
              <a:gd name="connsiteX178" fmla="*/ 3595649 w 12193149"/>
              <a:gd name="connsiteY178" fmla="*/ 1987276 h 2344739"/>
              <a:gd name="connsiteX179" fmla="*/ 3587126 w 12193149"/>
              <a:gd name="connsiteY179" fmla="*/ 1987966 h 2344739"/>
              <a:gd name="connsiteX180" fmla="*/ 3537283 w 12193149"/>
              <a:gd name="connsiteY180" fmla="*/ 1978267 h 2344739"/>
              <a:gd name="connsiteX181" fmla="*/ 3474371 w 12193149"/>
              <a:gd name="connsiteY181" fmla="*/ 1974606 h 2344739"/>
              <a:gd name="connsiteX182" fmla="*/ 3401876 w 12193149"/>
              <a:gd name="connsiteY182" fmla="*/ 1962558 h 2344739"/>
              <a:gd name="connsiteX183" fmla="*/ 3365036 w 12193149"/>
              <a:gd name="connsiteY183" fmla="*/ 1979510 h 2344739"/>
              <a:gd name="connsiteX184" fmla="*/ 3345174 w 12193149"/>
              <a:gd name="connsiteY184" fmla="*/ 1981192 h 2344739"/>
              <a:gd name="connsiteX185" fmla="*/ 3342846 w 12193149"/>
              <a:gd name="connsiteY185" fmla="*/ 1980217 h 2344739"/>
              <a:gd name="connsiteX186" fmla="*/ 3263504 w 12193149"/>
              <a:gd name="connsiteY186" fmla="*/ 1986094 h 2344739"/>
              <a:gd name="connsiteX187" fmla="*/ 3143704 w 12193149"/>
              <a:gd name="connsiteY187" fmla="*/ 1993869 h 2344739"/>
              <a:gd name="connsiteX188" fmla="*/ 3031439 w 12193149"/>
              <a:gd name="connsiteY188" fmla="*/ 1996512 h 2344739"/>
              <a:gd name="connsiteX189" fmla="*/ 2782717 w 12193149"/>
              <a:gd name="connsiteY189" fmla="*/ 2018333 h 2344739"/>
              <a:gd name="connsiteX190" fmla="*/ 2647675 w 12193149"/>
              <a:gd name="connsiteY190" fmla="*/ 2028869 h 2344739"/>
              <a:gd name="connsiteX191" fmla="*/ 2569176 w 12193149"/>
              <a:gd name="connsiteY191" fmla="*/ 2002628 h 2344739"/>
              <a:gd name="connsiteX192" fmla="*/ 2444403 w 12193149"/>
              <a:gd name="connsiteY192" fmla="*/ 2016529 h 2344739"/>
              <a:gd name="connsiteX193" fmla="*/ 2316260 w 12193149"/>
              <a:gd name="connsiteY193" fmla="*/ 2024996 h 2344739"/>
              <a:gd name="connsiteX194" fmla="*/ 2209726 w 12193149"/>
              <a:gd name="connsiteY194" fmla="*/ 2019763 h 2344739"/>
              <a:gd name="connsiteX195" fmla="*/ 2095813 w 12193149"/>
              <a:gd name="connsiteY195" fmla="*/ 2003052 h 2344739"/>
              <a:gd name="connsiteX196" fmla="*/ 1998504 w 12193149"/>
              <a:gd name="connsiteY196" fmla="*/ 1995032 h 2344739"/>
              <a:gd name="connsiteX197" fmla="*/ 1929320 w 12193149"/>
              <a:gd name="connsiteY197" fmla="*/ 2016977 h 2344739"/>
              <a:gd name="connsiteX198" fmla="*/ 1922798 w 12193149"/>
              <a:gd name="connsiteY198" fmla="*/ 2012146 h 2344739"/>
              <a:gd name="connsiteX199" fmla="*/ 1874228 w 12193149"/>
              <a:gd name="connsiteY199" fmla="*/ 2013741 h 2344739"/>
              <a:gd name="connsiteX200" fmla="*/ 1787803 w 12193149"/>
              <a:gd name="connsiteY200" fmla="*/ 2041363 h 2344739"/>
              <a:gd name="connsiteX201" fmla="*/ 1739352 w 12193149"/>
              <a:gd name="connsiteY201" fmla="*/ 2036312 h 2344739"/>
              <a:gd name="connsiteX202" fmla="*/ 1676219 w 12193149"/>
              <a:gd name="connsiteY202" fmla="*/ 2019963 h 2344739"/>
              <a:gd name="connsiteX203" fmla="*/ 1609817 w 12193149"/>
              <a:gd name="connsiteY203" fmla="*/ 2013066 h 2344739"/>
              <a:gd name="connsiteX204" fmla="*/ 1497258 w 12193149"/>
              <a:gd name="connsiteY204" fmla="*/ 1987476 h 2344739"/>
              <a:gd name="connsiteX205" fmla="*/ 1151127 w 12193149"/>
              <a:gd name="connsiteY205" fmla="*/ 1938041 h 2344739"/>
              <a:gd name="connsiteX206" fmla="*/ 859417 w 12193149"/>
              <a:gd name="connsiteY206" fmla="*/ 1928608 h 2344739"/>
              <a:gd name="connsiteX207" fmla="*/ 838688 w 12193149"/>
              <a:gd name="connsiteY207" fmla="*/ 1929821 h 2344739"/>
              <a:gd name="connsiteX208" fmla="*/ 817957 w 12193149"/>
              <a:gd name="connsiteY208" fmla="*/ 1927857 h 2344739"/>
              <a:gd name="connsiteX209" fmla="*/ 812654 w 12193149"/>
              <a:gd name="connsiteY209" fmla="*/ 1930751 h 2344739"/>
              <a:gd name="connsiteX210" fmla="*/ 721195 w 12193149"/>
              <a:gd name="connsiteY210" fmla="*/ 1929661 h 2344739"/>
              <a:gd name="connsiteX211" fmla="*/ 720890 w 12193149"/>
              <a:gd name="connsiteY211" fmla="*/ 1928399 h 2344739"/>
              <a:gd name="connsiteX212" fmla="*/ 710023 w 12193149"/>
              <a:gd name="connsiteY212" fmla="*/ 1922722 h 2344739"/>
              <a:gd name="connsiteX213" fmla="*/ 597940 w 12193149"/>
              <a:gd name="connsiteY213" fmla="*/ 1879864 h 2344739"/>
              <a:gd name="connsiteX214" fmla="*/ 579683 w 12193149"/>
              <a:gd name="connsiteY214" fmla="*/ 1877212 h 2344739"/>
              <a:gd name="connsiteX215" fmla="*/ 572865 w 12193149"/>
              <a:gd name="connsiteY215" fmla="*/ 1877401 h 2344739"/>
              <a:gd name="connsiteX216" fmla="*/ 446247 w 12193149"/>
              <a:gd name="connsiteY216" fmla="*/ 1839371 h 2344739"/>
              <a:gd name="connsiteX217" fmla="*/ 405163 w 12193149"/>
              <a:gd name="connsiteY217" fmla="*/ 1833548 h 2344739"/>
              <a:gd name="connsiteX218" fmla="*/ 293583 w 12193149"/>
              <a:gd name="connsiteY218" fmla="*/ 1812852 h 2344739"/>
              <a:gd name="connsiteX219" fmla="*/ 119529 w 12193149"/>
              <a:gd name="connsiteY219" fmla="*/ 1761047 h 2344739"/>
              <a:gd name="connsiteX220" fmla="*/ 16674 w 12193149"/>
              <a:gd name="connsiteY220" fmla="*/ 1758191 h 2344739"/>
              <a:gd name="connsiteX221" fmla="*/ 1150 w 12193149"/>
              <a:gd name="connsiteY221" fmla="*/ 1752722 h 2344739"/>
              <a:gd name="connsiteX222" fmla="*/ 1148 w 12193149"/>
              <a:gd name="connsiteY222" fmla="*/ 222213 h 2344739"/>
              <a:gd name="connsiteX223" fmla="*/ 1148 w 12193149"/>
              <a:gd name="connsiteY223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14960 w 12193149"/>
              <a:gd name="connsiteY68" fmla="*/ 1919069 h 2344739"/>
              <a:gd name="connsiteX69" fmla="*/ 9054601 w 12193149"/>
              <a:gd name="connsiteY69" fmla="*/ 1910755 h 2344739"/>
              <a:gd name="connsiteX70" fmla="*/ 9006634 w 12193149"/>
              <a:gd name="connsiteY70" fmla="*/ 1914040 h 2344739"/>
              <a:gd name="connsiteX71" fmla="*/ 9006349 w 12193149"/>
              <a:gd name="connsiteY71" fmla="*/ 1913800 h 2344739"/>
              <a:gd name="connsiteX72" fmla="*/ 8997380 w 12193149"/>
              <a:gd name="connsiteY72" fmla="*/ 1915011 h 2344739"/>
              <a:gd name="connsiteX73" fmla="*/ 8991542 w 12193149"/>
              <a:gd name="connsiteY73" fmla="*/ 1917072 h 2344739"/>
              <a:gd name="connsiteX74" fmla="*/ 8975485 w 12193149"/>
              <a:gd name="connsiteY74" fmla="*/ 1920298 h 2344739"/>
              <a:gd name="connsiteX75" fmla="*/ 8969159 w 12193149"/>
              <a:gd name="connsiteY75" fmla="*/ 1919598 h 2344739"/>
              <a:gd name="connsiteX76" fmla="*/ 8964196 w 12193149"/>
              <a:gd name="connsiteY76" fmla="*/ 1917373 h 2344739"/>
              <a:gd name="connsiteX77" fmla="*/ 8930136 w 12193149"/>
              <a:gd name="connsiteY77" fmla="*/ 1914185 h 2344739"/>
              <a:gd name="connsiteX78" fmla="*/ 8753592 w 12193149"/>
              <a:gd name="connsiteY78" fmla="*/ 1933417 h 2344739"/>
              <a:gd name="connsiteX79" fmla="*/ 8708995 w 12193149"/>
              <a:gd name="connsiteY79" fmla="*/ 1935518 h 2344739"/>
              <a:gd name="connsiteX80" fmla="*/ 8597219 w 12193149"/>
              <a:gd name="connsiteY80" fmla="*/ 1944090 h 2344739"/>
              <a:gd name="connsiteX81" fmla="*/ 8526378 w 12193149"/>
              <a:gd name="connsiteY81" fmla="*/ 1929248 h 2344739"/>
              <a:gd name="connsiteX82" fmla="*/ 8512131 w 12193149"/>
              <a:gd name="connsiteY82" fmla="*/ 1935163 h 2344739"/>
              <a:gd name="connsiteX83" fmla="*/ 8507315 w 12193149"/>
              <a:gd name="connsiteY83" fmla="*/ 1938164 h 2344739"/>
              <a:gd name="connsiteX84" fmla="*/ 8499116 w 12193149"/>
              <a:gd name="connsiteY84" fmla="*/ 1940902 h 2344739"/>
              <a:gd name="connsiteX85" fmla="*/ 8498742 w 12193149"/>
              <a:gd name="connsiteY85" fmla="*/ 1940723 h 2344739"/>
              <a:gd name="connsiteX86" fmla="*/ 8491397 w 12193149"/>
              <a:gd name="connsiteY86" fmla="*/ 1943773 h 2344739"/>
              <a:gd name="connsiteX87" fmla="*/ 8368330 w 12193149"/>
              <a:gd name="connsiteY87" fmla="*/ 1957815 h 2344739"/>
              <a:gd name="connsiteX88" fmla="*/ 8354947 w 12193149"/>
              <a:gd name="connsiteY88" fmla="*/ 1958009 h 2344739"/>
              <a:gd name="connsiteX89" fmla="*/ 8321252 w 12193149"/>
              <a:gd name="connsiteY89" fmla="*/ 1974587 h 2344739"/>
              <a:gd name="connsiteX90" fmla="*/ 8315581 w 12193149"/>
              <a:gd name="connsiteY90" fmla="*/ 1974913 h 2344739"/>
              <a:gd name="connsiteX91" fmla="*/ 8296322 w 12193149"/>
              <a:gd name="connsiteY91" fmla="*/ 1988808 h 2344739"/>
              <a:gd name="connsiteX92" fmla="*/ 8285424 w 12193149"/>
              <a:gd name="connsiteY92" fmla="*/ 1994631 h 2344739"/>
              <a:gd name="connsiteX93" fmla="*/ 8284298 w 12193149"/>
              <a:gd name="connsiteY93" fmla="*/ 1999074 h 2344739"/>
              <a:gd name="connsiteX94" fmla="*/ 8267224 w 12193149"/>
              <a:gd name="connsiteY94" fmla="*/ 2006249 h 2344739"/>
              <a:gd name="connsiteX95" fmla="*/ 8264525 w 12193149"/>
              <a:gd name="connsiteY95" fmla="*/ 2006019 h 2344739"/>
              <a:gd name="connsiteX96" fmla="*/ 8253181 w 12193149"/>
              <a:gd name="connsiteY96" fmla="*/ 2015862 h 2344739"/>
              <a:gd name="connsiteX97" fmla="*/ 8246982 w 12193149"/>
              <a:gd name="connsiteY97" fmla="*/ 2028854 h 2344739"/>
              <a:gd name="connsiteX98" fmla="*/ 8091420 w 12193149"/>
              <a:gd name="connsiteY98" fmla="*/ 2075015 h 2344739"/>
              <a:gd name="connsiteX99" fmla="*/ 7906555 w 12193149"/>
              <a:gd name="connsiteY99" fmla="*/ 2116988 h 2344739"/>
              <a:gd name="connsiteX100" fmla="*/ 7719893 w 12193149"/>
              <a:gd name="connsiteY100" fmla="*/ 2142703 h 2344739"/>
              <a:gd name="connsiteX101" fmla="*/ 7615495 w 12193149"/>
              <a:gd name="connsiteY101" fmla="*/ 2139232 h 2344739"/>
              <a:gd name="connsiteX102" fmla="*/ 7528691 w 12193149"/>
              <a:gd name="connsiteY102" fmla="*/ 2145060 h 2344739"/>
              <a:gd name="connsiteX103" fmla="*/ 7520719 w 12193149"/>
              <a:gd name="connsiteY103" fmla="*/ 2147613 h 2344739"/>
              <a:gd name="connsiteX104" fmla="*/ 7508559 w 12193149"/>
              <a:gd name="connsiteY104" fmla="*/ 2148948 h 2344739"/>
              <a:gd name="connsiteX105" fmla="*/ 7508188 w 12193149"/>
              <a:gd name="connsiteY105" fmla="*/ 2148621 h 2344739"/>
              <a:gd name="connsiteX106" fmla="*/ 7496943 w 12193149"/>
              <a:gd name="connsiteY106" fmla="*/ 2150573 h 2344739"/>
              <a:gd name="connsiteX107" fmla="*/ 7406539 w 12193149"/>
              <a:gd name="connsiteY107" fmla="*/ 2142468 h 2344739"/>
              <a:gd name="connsiteX108" fmla="*/ 7219707 w 12193149"/>
              <a:gd name="connsiteY108" fmla="*/ 2156680 h 2344739"/>
              <a:gd name="connsiteX109" fmla="*/ 7202249 w 12193149"/>
              <a:gd name="connsiteY109" fmla="*/ 2161230 h 2344739"/>
              <a:gd name="connsiteX110" fmla="*/ 7198152 w 12193149"/>
              <a:gd name="connsiteY110" fmla="*/ 2166588 h 2344739"/>
              <a:gd name="connsiteX111" fmla="*/ 7171956 w 12193149"/>
              <a:gd name="connsiteY111" fmla="*/ 2171236 h 2344739"/>
              <a:gd name="connsiteX112" fmla="*/ 7098136 w 12193149"/>
              <a:gd name="connsiteY112" fmla="*/ 2183464 h 2344739"/>
              <a:gd name="connsiteX113" fmla="*/ 7019644 w 12193149"/>
              <a:gd name="connsiteY113" fmla="*/ 2183090 h 2344739"/>
              <a:gd name="connsiteX114" fmla="*/ 6905294 w 12193149"/>
              <a:gd name="connsiteY114" fmla="*/ 2212596 h 2344739"/>
              <a:gd name="connsiteX115" fmla="*/ 6709370 w 12193149"/>
              <a:gd name="connsiteY115" fmla="*/ 2240551 h 2344739"/>
              <a:gd name="connsiteX116" fmla="*/ 6550602 w 12193149"/>
              <a:gd name="connsiteY116" fmla="*/ 2269327 h 2344739"/>
              <a:gd name="connsiteX117" fmla="*/ 6318708 w 12193149"/>
              <a:gd name="connsiteY117" fmla="*/ 2316127 h 2344739"/>
              <a:gd name="connsiteX118" fmla="*/ 6169822 w 12193149"/>
              <a:gd name="connsiteY118" fmla="*/ 2318214 h 2344739"/>
              <a:gd name="connsiteX119" fmla="*/ 6074996 w 12193149"/>
              <a:gd name="connsiteY119" fmla="*/ 2338676 h 2344739"/>
              <a:gd name="connsiteX120" fmla="*/ 6069677 w 12193149"/>
              <a:gd name="connsiteY120" fmla="*/ 2337139 h 2344739"/>
              <a:gd name="connsiteX121" fmla="*/ 6049786 w 12193149"/>
              <a:gd name="connsiteY121" fmla="*/ 2337822 h 2344739"/>
              <a:gd name="connsiteX122" fmla="*/ 6042433 w 12193149"/>
              <a:gd name="connsiteY122" fmla="*/ 2329473 h 2344739"/>
              <a:gd name="connsiteX123" fmla="*/ 6011238 w 12193149"/>
              <a:gd name="connsiteY123" fmla="*/ 2324380 h 2344739"/>
              <a:gd name="connsiteX124" fmla="*/ 5958523 w 12193149"/>
              <a:gd name="connsiteY124" fmla="*/ 2328024 h 2344739"/>
              <a:gd name="connsiteX125" fmla="*/ 5760067 w 12193149"/>
              <a:gd name="connsiteY125" fmla="*/ 2343716 h 2344739"/>
              <a:gd name="connsiteX126" fmla="*/ 5628108 w 12193149"/>
              <a:gd name="connsiteY126" fmla="*/ 2344739 h 2344739"/>
              <a:gd name="connsiteX127" fmla="*/ 5472054 w 12193149"/>
              <a:gd name="connsiteY127" fmla="*/ 2330719 h 2344739"/>
              <a:gd name="connsiteX128" fmla="*/ 5433909 w 12193149"/>
              <a:gd name="connsiteY128" fmla="*/ 2319466 h 2344739"/>
              <a:gd name="connsiteX129" fmla="*/ 5382817 w 12193149"/>
              <a:gd name="connsiteY129" fmla="*/ 2301764 h 2344739"/>
              <a:gd name="connsiteX130" fmla="*/ 5262912 w 12193149"/>
              <a:gd name="connsiteY130" fmla="*/ 2281347 h 2344739"/>
              <a:gd name="connsiteX131" fmla="*/ 5224109 w 12193149"/>
              <a:gd name="connsiteY131" fmla="*/ 2270223 h 2344739"/>
              <a:gd name="connsiteX132" fmla="*/ 5175808 w 12193149"/>
              <a:gd name="connsiteY132" fmla="*/ 2267233 h 2344739"/>
              <a:gd name="connsiteX133" fmla="*/ 5157702 w 12193149"/>
              <a:gd name="connsiteY133" fmla="*/ 2260010 h 2344739"/>
              <a:gd name="connsiteX134" fmla="*/ 5143747 w 12193149"/>
              <a:gd name="connsiteY134" fmla="*/ 2256610 h 2344739"/>
              <a:gd name="connsiteX135" fmla="*/ 5140744 w 12193149"/>
              <a:gd name="connsiteY135" fmla="*/ 2254509 h 2344739"/>
              <a:gd name="connsiteX136" fmla="*/ 5122807 w 12193149"/>
              <a:gd name="connsiteY136" fmla="*/ 2243656 h 2344739"/>
              <a:gd name="connsiteX137" fmla="*/ 5066938 w 12193149"/>
              <a:gd name="connsiteY137" fmla="*/ 2250227 h 2344739"/>
              <a:gd name="connsiteX138" fmla="*/ 5012662 w 12193149"/>
              <a:gd name="connsiteY138" fmla="*/ 2233846 h 2344739"/>
              <a:gd name="connsiteX139" fmla="*/ 4841589 w 12193149"/>
              <a:gd name="connsiteY139" fmla="*/ 2209829 h 2344739"/>
              <a:gd name="connsiteX140" fmla="*/ 4763595 w 12193149"/>
              <a:gd name="connsiteY140" fmla="*/ 2182061 h 2344739"/>
              <a:gd name="connsiteX141" fmla="*/ 4724334 w 12193149"/>
              <a:gd name="connsiteY141" fmla="*/ 2173047 h 2344739"/>
              <a:gd name="connsiteX142" fmla="*/ 4722324 w 12193149"/>
              <a:gd name="connsiteY142" fmla="*/ 2172298 h 2344739"/>
              <a:gd name="connsiteX143" fmla="*/ 4723259 w 12193149"/>
              <a:gd name="connsiteY143" fmla="*/ 2172087 h 2344739"/>
              <a:gd name="connsiteX144" fmla="*/ 4718350 w 12193149"/>
              <a:gd name="connsiteY144" fmla="*/ 2170817 h 2344739"/>
              <a:gd name="connsiteX145" fmla="*/ 4722324 w 12193149"/>
              <a:gd name="connsiteY145" fmla="*/ 2172298 h 2344739"/>
              <a:gd name="connsiteX146" fmla="*/ 4716674 w 12193149"/>
              <a:gd name="connsiteY146" fmla="*/ 2173573 h 2344739"/>
              <a:gd name="connsiteX147" fmla="*/ 4516962 w 12193149"/>
              <a:gd name="connsiteY147" fmla="*/ 2163671 h 2344739"/>
              <a:gd name="connsiteX148" fmla="*/ 4429691 w 12193149"/>
              <a:gd name="connsiteY148" fmla="*/ 2153020 h 2344739"/>
              <a:gd name="connsiteX149" fmla="*/ 4364023 w 12193149"/>
              <a:gd name="connsiteY149" fmla="*/ 2151674 h 2344739"/>
              <a:gd name="connsiteX150" fmla="*/ 4318114 w 12193149"/>
              <a:gd name="connsiteY150" fmla="*/ 2158289 h 2344739"/>
              <a:gd name="connsiteX151" fmla="*/ 4316258 w 12193149"/>
              <a:gd name="connsiteY151" fmla="*/ 2156948 h 2344739"/>
              <a:gd name="connsiteX152" fmla="*/ 4296292 w 12193149"/>
              <a:gd name="connsiteY152" fmla="*/ 2155069 h 2344739"/>
              <a:gd name="connsiteX153" fmla="*/ 4291212 w 12193149"/>
              <a:gd name="connsiteY153" fmla="*/ 2157986 h 2344739"/>
              <a:gd name="connsiteX154" fmla="*/ 4277290 w 12193149"/>
              <a:gd name="connsiteY154" fmla="*/ 2157740 h 2344739"/>
              <a:gd name="connsiteX155" fmla="*/ 4249265 w 12193149"/>
              <a:gd name="connsiteY155" fmla="*/ 2160064 h 2344739"/>
              <a:gd name="connsiteX156" fmla="*/ 4203199 w 12193149"/>
              <a:gd name="connsiteY156" fmla="*/ 2157269 h 2344739"/>
              <a:gd name="connsiteX157" fmla="*/ 4202893 w 12193149"/>
              <a:gd name="connsiteY157" fmla="*/ 2156010 h 2344739"/>
              <a:gd name="connsiteX158" fmla="*/ 4192396 w 12193149"/>
              <a:gd name="connsiteY158" fmla="*/ 2150376 h 2344739"/>
              <a:gd name="connsiteX159" fmla="*/ 4143893 w 12193149"/>
              <a:gd name="connsiteY159" fmla="*/ 2134511 h 2344739"/>
              <a:gd name="connsiteX160" fmla="*/ 4084245 w 12193149"/>
              <a:gd name="connsiteY160" fmla="*/ 2107978 h 2344739"/>
              <a:gd name="connsiteX161" fmla="*/ 4075694 w 12193149"/>
              <a:gd name="connsiteY161" fmla="*/ 2107143 h 2344739"/>
              <a:gd name="connsiteX162" fmla="*/ 4075575 w 12193149"/>
              <a:gd name="connsiteY162" fmla="*/ 2106844 h 2344739"/>
              <a:gd name="connsiteX163" fmla="*/ 4066658 w 12193149"/>
              <a:gd name="connsiteY163" fmla="*/ 2105400 h 2344739"/>
              <a:gd name="connsiteX164" fmla="*/ 4060102 w 12193149"/>
              <a:gd name="connsiteY164" fmla="*/ 2105618 h 2344739"/>
              <a:gd name="connsiteX165" fmla="*/ 4043512 w 12193149"/>
              <a:gd name="connsiteY165" fmla="*/ 2103997 h 2344739"/>
              <a:gd name="connsiteX166" fmla="*/ 4038145 w 12193149"/>
              <a:gd name="connsiteY166" fmla="*/ 2101563 h 2344739"/>
              <a:gd name="connsiteX167" fmla="*/ 4036511 w 12193149"/>
              <a:gd name="connsiteY167" fmla="*/ 2097896 h 2344739"/>
              <a:gd name="connsiteX168" fmla="*/ 4034926 w 12193149"/>
              <a:gd name="connsiteY168" fmla="*/ 2098131 h 2344739"/>
              <a:gd name="connsiteX169" fmla="*/ 4005686 w 12193149"/>
              <a:gd name="connsiteY169" fmla="*/ 2085563 h 2344739"/>
              <a:gd name="connsiteX170" fmla="*/ 3937994 w 12193149"/>
              <a:gd name="connsiteY170" fmla="*/ 2068106 h 2344739"/>
              <a:gd name="connsiteX171" fmla="*/ 3898423 w 12193149"/>
              <a:gd name="connsiteY171" fmla="*/ 2062451 h 2344739"/>
              <a:gd name="connsiteX172" fmla="*/ 3790908 w 12193149"/>
              <a:gd name="connsiteY172" fmla="*/ 2042213 h 2344739"/>
              <a:gd name="connsiteX173" fmla="*/ 3683661 w 12193149"/>
              <a:gd name="connsiteY173" fmla="*/ 2018290 h 2344739"/>
              <a:gd name="connsiteX174" fmla="*/ 3611183 w 12193149"/>
              <a:gd name="connsiteY174" fmla="*/ 1986019 h 2344739"/>
              <a:gd name="connsiteX175" fmla="*/ 3605003 w 12193149"/>
              <a:gd name="connsiteY175" fmla="*/ 1987381 h 2344739"/>
              <a:gd name="connsiteX176" fmla="*/ 3595884 w 12193149"/>
              <a:gd name="connsiteY176" fmla="*/ 1987545 h 2344739"/>
              <a:gd name="connsiteX177" fmla="*/ 3595649 w 12193149"/>
              <a:gd name="connsiteY177" fmla="*/ 1987276 h 2344739"/>
              <a:gd name="connsiteX178" fmla="*/ 3587126 w 12193149"/>
              <a:gd name="connsiteY178" fmla="*/ 1987966 h 2344739"/>
              <a:gd name="connsiteX179" fmla="*/ 3537283 w 12193149"/>
              <a:gd name="connsiteY179" fmla="*/ 1978267 h 2344739"/>
              <a:gd name="connsiteX180" fmla="*/ 3474371 w 12193149"/>
              <a:gd name="connsiteY180" fmla="*/ 1974606 h 2344739"/>
              <a:gd name="connsiteX181" fmla="*/ 3401876 w 12193149"/>
              <a:gd name="connsiteY181" fmla="*/ 1962558 h 2344739"/>
              <a:gd name="connsiteX182" fmla="*/ 3365036 w 12193149"/>
              <a:gd name="connsiteY182" fmla="*/ 1979510 h 2344739"/>
              <a:gd name="connsiteX183" fmla="*/ 3345174 w 12193149"/>
              <a:gd name="connsiteY183" fmla="*/ 1981192 h 2344739"/>
              <a:gd name="connsiteX184" fmla="*/ 3342846 w 12193149"/>
              <a:gd name="connsiteY184" fmla="*/ 1980217 h 2344739"/>
              <a:gd name="connsiteX185" fmla="*/ 3263504 w 12193149"/>
              <a:gd name="connsiteY185" fmla="*/ 1986094 h 2344739"/>
              <a:gd name="connsiteX186" fmla="*/ 3143704 w 12193149"/>
              <a:gd name="connsiteY186" fmla="*/ 1993869 h 2344739"/>
              <a:gd name="connsiteX187" fmla="*/ 3031439 w 12193149"/>
              <a:gd name="connsiteY187" fmla="*/ 1996512 h 2344739"/>
              <a:gd name="connsiteX188" fmla="*/ 2782717 w 12193149"/>
              <a:gd name="connsiteY188" fmla="*/ 2018333 h 2344739"/>
              <a:gd name="connsiteX189" fmla="*/ 2647675 w 12193149"/>
              <a:gd name="connsiteY189" fmla="*/ 2028869 h 2344739"/>
              <a:gd name="connsiteX190" fmla="*/ 2569176 w 12193149"/>
              <a:gd name="connsiteY190" fmla="*/ 2002628 h 2344739"/>
              <a:gd name="connsiteX191" fmla="*/ 2444403 w 12193149"/>
              <a:gd name="connsiteY191" fmla="*/ 2016529 h 2344739"/>
              <a:gd name="connsiteX192" fmla="*/ 2316260 w 12193149"/>
              <a:gd name="connsiteY192" fmla="*/ 2024996 h 2344739"/>
              <a:gd name="connsiteX193" fmla="*/ 2209726 w 12193149"/>
              <a:gd name="connsiteY193" fmla="*/ 2019763 h 2344739"/>
              <a:gd name="connsiteX194" fmla="*/ 2095813 w 12193149"/>
              <a:gd name="connsiteY194" fmla="*/ 2003052 h 2344739"/>
              <a:gd name="connsiteX195" fmla="*/ 1998504 w 12193149"/>
              <a:gd name="connsiteY195" fmla="*/ 1995032 h 2344739"/>
              <a:gd name="connsiteX196" fmla="*/ 1929320 w 12193149"/>
              <a:gd name="connsiteY196" fmla="*/ 2016977 h 2344739"/>
              <a:gd name="connsiteX197" fmla="*/ 1922798 w 12193149"/>
              <a:gd name="connsiteY197" fmla="*/ 2012146 h 2344739"/>
              <a:gd name="connsiteX198" fmla="*/ 1874228 w 12193149"/>
              <a:gd name="connsiteY198" fmla="*/ 2013741 h 2344739"/>
              <a:gd name="connsiteX199" fmla="*/ 1787803 w 12193149"/>
              <a:gd name="connsiteY199" fmla="*/ 2041363 h 2344739"/>
              <a:gd name="connsiteX200" fmla="*/ 1739352 w 12193149"/>
              <a:gd name="connsiteY200" fmla="*/ 2036312 h 2344739"/>
              <a:gd name="connsiteX201" fmla="*/ 1676219 w 12193149"/>
              <a:gd name="connsiteY201" fmla="*/ 2019963 h 2344739"/>
              <a:gd name="connsiteX202" fmla="*/ 1609817 w 12193149"/>
              <a:gd name="connsiteY202" fmla="*/ 2013066 h 2344739"/>
              <a:gd name="connsiteX203" fmla="*/ 1497258 w 12193149"/>
              <a:gd name="connsiteY203" fmla="*/ 1987476 h 2344739"/>
              <a:gd name="connsiteX204" fmla="*/ 1151127 w 12193149"/>
              <a:gd name="connsiteY204" fmla="*/ 1938041 h 2344739"/>
              <a:gd name="connsiteX205" fmla="*/ 859417 w 12193149"/>
              <a:gd name="connsiteY205" fmla="*/ 1928608 h 2344739"/>
              <a:gd name="connsiteX206" fmla="*/ 838688 w 12193149"/>
              <a:gd name="connsiteY206" fmla="*/ 1929821 h 2344739"/>
              <a:gd name="connsiteX207" fmla="*/ 817957 w 12193149"/>
              <a:gd name="connsiteY207" fmla="*/ 1927857 h 2344739"/>
              <a:gd name="connsiteX208" fmla="*/ 812654 w 12193149"/>
              <a:gd name="connsiteY208" fmla="*/ 1930751 h 2344739"/>
              <a:gd name="connsiteX209" fmla="*/ 721195 w 12193149"/>
              <a:gd name="connsiteY209" fmla="*/ 1929661 h 2344739"/>
              <a:gd name="connsiteX210" fmla="*/ 720890 w 12193149"/>
              <a:gd name="connsiteY210" fmla="*/ 1928399 h 2344739"/>
              <a:gd name="connsiteX211" fmla="*/ 710023 w 12193149"/>
              <a:gd name="connsiteY211" fmla="*/ 1922722 h 2344739"/>
              <a:gd name="connsiteX212" fmla="*/ 597940 w 12193149"/>
              <a:gd name="connsiteY212" fmla="*/ 1879864 h 2344739"/>
              <a:gd name="connsiteX213" fmla="*/ 579683 w 12193149"/>
              <a:gd name="connsiteY213" fmla="*/ 1877212 h 2344739"/>
              <a:gd name="connsiteX214" fmla="*/ 572865 w 12193149"/>
              <a:gd name="connsiteY214" fmla="*/ 1877401 h 2344739"/>
              <a:gd name="connsiteX215" fmla="*/ 446247 w 12193149"/>
              <a:gd name="connsiteY215" fmla="*/ 1839371 h 2344739"/>
              <a:gd name="connsiteX216" fmla="*/ 405163 w 12193149"/>
              <a:gd name="connsiteY216" fmla="*/ 1833548 h 2344739"/>
              <a:gd name="connsiteX217" fmla="*/ 293583 w 12193149"/>
              <a:gd name="connsiteY217" fmla="*/ 1812852 h 2344739"/>
              <a:gd name="connsiteX218" fmla="*/ 119529 w 12193149"/>
              <a:gd name="connsiteY218" fmla="*/ 1761047 h 2344739"/>
              <a:gd name="connsiteX219" fmla="*/ 16674 w 12193149"/>
              <a:gd name="connsiteY219" fmla="*/ 1758191 h 2344739"/>
              <a:gd name="connsiteX220" fmla="*/ 1150 w 12193149"/>
              <a:gd name="connsiteY220" fmla="*/ 1752722 h 2344739"/>
              <a:gd name="connsiteX221" fmla="*/ 1148 w 12193149"/>
              <a:gd name="connsiteY221" fmla="*/ 222213 h 2344739"/>
              <a:gd name="connsiteX222" fmla="*/ 1148 w 12193149"/>
              <a:gd name="connsiteY222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38590 w 12193149"/>
              <a:gd name="connsiteY65" fmla="*/ 1869293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585655 w 12193149"/>
              <a:gd name="connsiteY63" fmla="*/ 1795542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219707 w 12193149"/>
              <a:gd name="connsiteY105" fmla="*/ 2156680 h 2344739"/>
              <a:gd name="connsiteX106" fmla="*/ 7202249 w 12193149"/>
              <a:gd name="connsiteY106" fmla="*/ 2161230 h 2344739"/>
              <a:gd name="connsiteX107" fmla="*/ 7198152 w 12193149"/>
              <a:gd name="connsiteY107" fmla="*/ 2166588 h 2344739"/>
              <a:gd name="connsiteX108" fmla="*/ 7171956 w 12193149"/>
              <a:gd name="connsiteY108" fmla="*/ 2171236 h 2344739"/>
              <a:gd name="connsiteX109" fmla="*/ 7098136 w 12193149"/>
              <a:gd name="connsiteY109" fmla="*/ 2183464 h 2344739"/>
              <a:gd name="connsiteX110" fmla="*/ 7019644 w 12193149"/>
              <a:gd name="connsiteY110" fmla="*/ 2183090 h 2344739"/>
              <a:gd name="connsiteX111" fmla="*/ 6905294 w 12193149"/>
              <a:gd name="connsiteY111" fmla="*/ 2212596 h 2344739"/>
              <a:gd name="connsiteX112" fmla="*/ 6709370 w 12193149"/>
              <a:gd name="connsiteY112" fmla="*/ 2240551 h 2344739"/>
              <a:gd name="connsiteX113" fmla="*/ 6550602 w 12193149"/>
              <a:gd name="connsiteY113" fmla="*/ 2269327 h 2344739"/>
              <a:gd name="connsiteX114" fmla="*/ 6318708 w 12193149"/>
              <a:gd name="connsiteY114" fmla="*/ 2316127 h 2344739"/>
              <a:gd name="connsiteX115" fmla="*/ 6169822 w 12193149"/>
              <a:gd name="connsiteY115" fmla="*/ 2318214 h 2344739"/>
              <a:gd name="connsiteX116" fmla="*/ 6074996 w 12193149"/>
              <a:gd name="connsiteY116" fmla="*/ 2338676 h 2344739"/>
              <a:gd name="connsiteX117" fmla="*/ 6069677 w 12193149"/>
              <a:gd name="connsiteY117" fmla="*/ 2337139 h 2344739"/>
              <a:gd name="connsiteX118" fmla="*/ 6049786 w 12193149"/>
              <a:gd name="connsiteY118" fmla="*/ 2337822 h 2344739"/>
              <a:gd name="connsiteX119" fmla="*/ 6042433 w 12193149"/>
              <a:gd name="connsiteY119" fmla="*/ 2329473 h 2344739"/>
              <a:gd name="connsiteX120" fmla="*/ 6011238 w 12193149"/>
              <a:gd name="connsiteY120" fmla="*/ 2324380 h 2344739"/>
              <a:gd name="connsiteX121" fmla="*/ 5958523 w 12193149"/>
              <a:gd name="connsiteY121" fmla="*/ 2328024 h 2344739"/>
              <a:gd name="connsiteX122" fmla="*/ 5760067 w 12193149"/>
              <a:gd name="connsiteY122" fmla="*/ 2343716 h 2344739"/>
              <a:gd name="connsiteX123" fmla="*/ 5628108 w 12193149"/>
              <a:gd name="connsiteY123" fmla="*/ 2344739 h 2344739"/>
              <a:gd name="connsiteX124" fmla="*/ 5472054 w 12193149"/>
              <a:gd name="connsiteY124" fmla="*/ 2330719 h 2344739"/>
              <a:gd name="connsiteX125" fmla="*/ 5433909 w 12193149"/>
              <a:gd name="connsiteY125" fmla="*/ 2319466 h 2344739"/>
              <a:gd name="connsiteX126" fmla="*/ 5382817 w 12193149"/>
              <a:gd name="connsiteY126" fmla="*/ 2301764 h 2344739"/>
              <a:gd name="connsiteX127" fmla="*/ 5262912 w 12193149"/>
              <a:gd name="connsiteY127" fmla="*/ 2281347 h 2344739"/>
              <a:gd name="connsiteX128" fmla="*/ 5224109 w 12193149"/>
              <a:gd name="connsiteY128" fmla="*/ 2270223 h 2344739"/>
              <a:gd name="connsiteX129" fmla="*/ 5175808 w 12193149"/>
              <a:gd name="connsiteY129" fmla="*/ 2267233 h 2344739"/>
              <a:gd name="connsiteX130" fmla="*/ 5157702 w 12193149"/>
              <a:gd name="connsiteY130" fmla="*/ 2260010 h 2344739"/>
              <a:gd name="connsiteX131" fmla="*/ 5143747 w 12193149"/>
              <a:gd name="connsiteY131" fmla="*/ 2256610 h 2344739"/>
              <a:gd name="connsiteX132" fmla="*/ 5140744 w 12193149"/>
              <a:gd name="connsiteY132" fmla="*/ 2254509 h 2344739"/>
              <a:gd name="connsiteX133" fmla="*/ 5122807 w 12193149"/>
              <a:gd name="connsiteY133" fmla="*/ 2243656 h 2344739"/>
              <a:gd name="connsiteX134" fmla="*/ 5066938 w 12193149"/>
              <a:gd name="connsiteY134" fmla="*/ 2250227 h 2344739"/>
              <a:gd name="connsiteX135" fmla="*/ 5012662 w 12193149"/>
              <a:gd name="connsiteY135" fmla="*/ 2233846 h 2344739"/>
              <a:gd name="connsiteX136" fmla="*/ 4841589 w 12193149"/>
              <a:gd name="connsiteY136" fmla="*/ 2209829 h 2344739"/>
              <a:gd name="connsiteX137" fmla="*/ 4763595 w 12193149"/>
              <a:gd name="connsiteY137" fmla="*/ 2182061 h 2344739"/>
              <a:gd name="connsiteX138" fmla="*/ 4724334 w 12193149"/>
              <a:gd name="connsiteY138" fmla="*/ 2173047 h 2344739"/>
              <a:gd name="connsiteX139" fmla="*/ 4722324 w 12193149"/>
              <a:gd name="connsiteY139" fmla="*/ 2172298 h 2344739"/>
              <a:gd name="connsiteX140" fmla="*/ 4723259 w 12193149"/>
              <a:gd name="connsiteY140" fmla="*/ 2172087 h 2344739"/>
              <a:gd name="connsiteX141" fmla="*/ 4718350 w 12193149"/>
              <a:gd name="connsiteY141" fmla="*/ 2170817 h 2344739"/>
              <a:gd name="connsiteX142" fmla="*/ 4722324 w 12193149"/>
              <a:gd name="connsiteY142" fmla="*/ 2172298 h 2344739"/>
              <a:gd name="connsiteX143" fmla="*/ 4716674 w 12193149"/>
              <a:gd name="connsiteY143" fmla="*/ 2173573 h 2344739"/>
              <a:gd name="connsiteX144" fmla="*/ 4516962 w 12193149"/>
              <a:gd name="connsiteY144" fmla="*/ 2163671 h 2344739"/>
              <a:gd name="connsiteX145" fmla="*/ 4429691 w 12193149"/>
              <a:gd name="connsiteY145" fmla="*/ 2153020 h 2344739"/>
              <a:gd name="connsiteX146" fmla="*/ 4364023 w 12193149"/>
              <a:gd name="connsiteY146" fmla="*/ 2151674 h 2344739"/>
              <a:gd name="connsiteX147" fmla="*/ 4318114 w 12193149"/>
              <a:gd name="connsiteY147" fmla="*/ 2158289 h 2344739"/>
              <a:gd name="connsiteX148" fmla="*/ 4316258 w 12193149"/>
              <a:gd name="connsiteY148" fmla="*/ 2156948 h 2344739"/>
              <a:gd name="connsiteX149" fmla="*/ 4296292 w 12193149"/>
              <a:gd name="connsiteY149" fmla="*/ 2155069 h 2344739"/>
              <a:gd name="connsiteX150" fmla="*/ 4291212 w 12193149"/>
              <a:gd name="connsiteY150" fmla="*/ 2157986 h 2344739"/>
              <a:gd name="connsiteX151" fmla="*/ 4277290 w 12193149"/>
              <a:gd name="connsiteY151" fmla="*/ 2157740 h 2344739"/>
              <a:gd name="connsiteX152" fmla="*/ 4249265 w 12193149"/>
              <a:gd name="connsiteY152" fmla="*/ 2160064 h 2344739"/>
              <a:gd name="connsiteX153" fmla="*/ 4203199 w 12193149"/>
              <a:gd name="connsiteY153" fmla="*/ 2157269 h 2344739"/>
              <a:gd name="connsiteX154" fmla="*/ 4202893 w 12193149"/>
              <a:gd name="connsiteY154" fmla="*/ 2156010 h 2344739"/>
              <a:gd name="connsiteX155" fmla="*/ 4192396 w 12193149"/>
              <a:gd name="connsiteY155" fmla="*/ 2150376 h 2344739"/>
              <a:gd name="connsiteX156" fmla="*/ 4143893 w 12193149"/>
              <a:gd name="connsiteY156" fmla="*/ 2134511 h 2344739"/>
              <a:gd name="connsiteX157" fmla="*/ 4084245 w 12193149"/>
              <a:gd name="connsiteY157" fmla="*/ 2107978 h 2344739"/>
              <a:gd name="connsiteX158" fmla="*/ 4075694 w 12193149"/>
              <a:gd name="connsiteY158" fmla="*/ 2107143 h 2344739"/>
              <a:gd name="connsiteX159" fmla="*/ 4075575 w 12193149"/>
              <a:gd name="connsiteY159" fmla="*/ 2106844 h 2344739"/>
              <a:gd name="connsiteX160" fmla="*/ 4066658 w 12193149"/>
              <a:gd name="connsiteY160" fmla="*/ 2105400 h 2344739"/>
              <a:gd name="connsiteX161" fmla="*/ 4060102 w 12193149"/>
              <a:gd name="connsiteY161" fmla="*/ 2105618 h 2344739"/>
              <a:gd name="connsiteX162" fmla="*/ 4043512 w 12193149"/>
              <a:gd name="connsiteY162" fmla="*/ 2103997 h 2344739"/>
              <a:gd name="connsiteX163" fmla="*/ 4038145 w 12193149"/>
              <a:gd name="connsiteY163" fmla="*/ 2101563 h 2344739"/>
              <a:gd name="connsiteX164" fmla="*/ 4036511 w 12193149"/>
              <a:gd name="connsiteY164" fmla="*/ 2097896 h 2344739"/>
              <a:gd name="connsiteX165" fmla="*/ 4034926 w 12193149"/>
              <a:gd name="connsiteY165" fmla="*/ 2098131 h 2344739"/>
              <a:gd name="connsiteX166" fmla="*/ 4005686 w 12193149"/>
              <a:gd name="connsiteY166" fmla="*/ 2085563 h 2344739"/>
              <a:gd name="connsiteX167" fmla="*/ 3937994 w 12193149"/>
              <a:gd name="connsiteY167" fmla="*/ 2068106 h 2344739"/>
              <a:gd name="connsiteX168" fmla="*/ 3898423 w 12193149"/>
              <a:gd name="connsiteY168" fmla="*/ 2062451 h 2344739"/>
              <a:gd name="connsiteX169" fmla="*/ 3790908 w 12193149"/>
              <a:gd name="connsiteY169" fmla="*/ 2042213 h 2344739"/>
              <a:gd name="connsiteX170" fmla="*/ 3683661 w 12193149"/>
              <a:gd name="connsiteY170" fmla="*/ 2018290 h 2344739"/>
              <a:gd name="connsiteX171" fmla="*/ 3611183 w 12193149"/>
              <a:gd name="connsiteY171" fmla="*/ 1986019 h 2344739"/>
              <a:gd name="connsiteX172" fmla="*/ 3605003 w 12193149"/>
              <a:gd name="connsiteY172" fmla="*/ 1987381 h 2344739"/>
              <a:gd name="connsiteX173" fmla="*/ 3595884 w 12193149"/>
              <a:gd name="connsiteY173" fmla="*/ 1987545 h 2344739"/>
              <a:gd name="connsiteX174" fmla="*/ 3595649 w 12193149"/>
              <a:gd name="connsiteY174" fmla="*/ 1987276 h 2344739"/>
              <a:gd name="connsiteX175" fmla="*/ 3587126 w 12193149"/>
              <a:gd name="connsiteY175" fmla="*/ 1987966 h 2344739"/>
              <a:gd name="connsiteX176" fmla="*/ 3537283 w 12193149"/>
              <a:gd name="connsiteY176" fmla="*/ 1978267 h 2344739"/>
              <a:gd name="connsiteX177" fmla="*/ 3474371 w 12193149"/>
              <a:gd name="connsiteY177" fmla="*/ 1974606 h 2344739"/>
              <a:gd name="connsiteX178" fmla="*/ 3401876 w 12193149"/>
              <a:gd name="connsiteY178" fmla="*/ 1962558 h 2344739"/>
              <a:gd name="connsiteX179" fmla="*/ 3365036 w 12193149"/>
              <a:gd name="connsiteY179" fmla="*/ 1979510 h 2344739"/>
              <a:gd name="connsiteX180" fmla="*/ 3345174 w 12193149"/>
              <a:gd name="connsiteY180" fmla="*/ 1981192 h 2344739"/>
              <a:gd name="connsiteX181" fmla="*/ 3342846 w 12193149"/>
              <a:gd name="connsiteY181" fmla="*/ 1980217 h 2344739"/>
              <a:gd name="connsiteX182" fmla="*/ 3263504 w 12193149"/>
              <a:gd name="connsiteY182" fmla="*/ 1986094 h 2344739"/>
              <a:gd name="connsiteX183" fmla="*/ 3143704 w 12193149"/>
              <a:gd name="connsiteY183" fmla="*/ 1993869 h 2344739"/>
              <a:gd name="connsiteX184" fmla="*/ 3031439 w 12193149"/>
              <a:gd name="connsiteY184" fmla="*/ 1996512 h 2344739"/>
              <a:gd name="connsiteX185" fmla="*/ 2782717 w 12193149"/>
              <a:gd name="connsiteY185" fmla="*/ 2018333 h 2344739"/>
              <a:gd name="connsiteX186" fmla="*/ 2647675 w 12193149"/>
              <a:gd name="connsiteY186" fmla="*/ 2028869 h 2344739"/>
              <a:gd name="connsiteX187" fmla="*/ 2569176 w 12193149"/>
              <a:gd name="connsiteY187" fmla="*/ 2002628 h 2344739"/>
              <a:gd name="connsiteX188" fmla="*/ 2444403 w 12193149"/>
              <a:gd name="connsiteY188" fmla="*/ 2016529 h 2344739"/>
              <a:gd name="connsiteX189" fmla="*/ 2316260 w 12193149"/>
              <a:gd name="connsiteY189" fmla="*/ 2024996 h 2344739"/>
              <a:gd name="connsiteX190" fmla="*/ 2209726 w 12193149"/>
              <a:gd name="connsiteY190" fmla="*/ 2019763 h 2344739"/>
              <a:gd name="connsiteX191" fmla="*/ 2095813 w 12193149"/>
              <a:gd name="connsiteY191" fmla="*/ 2003052 h 2344739"/>
              <a:gd name="connsiteX192" fmla="*/ 1998504 w 12193149"/>
              <a:gd name="connsiteY192" fmla="*/ 1995032 h 2344739"/>
              <a:gd name="connsiteX193" fmla="*/ 1929320 w 12193149"/>
              <a:gd name="connsiteY193" fmla="*/ 2016977 h 2344739"/>
              <a:gd name="connsiteX194" fmla="*/ 1922798 w 12193149"/>
              <a:gd name="connsiteY194" fmla="*/ 2012146 h 2344739"/>
              <a:gd name="connsiteX195" fmla="*/ 1874228 w 12193149"/>
              <a:gd name="connsiteY195" fmla="*/ 2013741 h 2344739"/>
              <a:gd name="connsiteX196" fmla="*/ 1787803 w 12193149"/>
              <a:gd name="connsiteY196" fmla="*/ 2041363 h 2344739"/>
              <a:gd name="connsiteX197" fmla="*/ 1739352 w 12193149"/>
              <a:gd name="connsiteY197" fmla="*/ 2036312 h 2344739"/>
              <a:gd name="connsiteX198" fmla="*/ 1676219 w 12193149"/>
              <a:gd name="connsiteY198" fmla="*/ 2019963 h 2344739"/>
              <a:gd name="connsiteX199" fmla="*/ 1609817 w 12193149"/>
              <a:gd name="connsiteY199" fmla="*/ 2013066 h 2344739"/>
              <a:gd name="connsiteX200" fmla="*/ 1497258 w 12193149"/>
              <a:gd name="connsiteY200" fmla="*/ 1987476 h 2344739"/>
              <a:gd name="connsiteX201" fmla="*/ 1151127 w 12193149"/>
              <a:gd name="connsiteY201" fmla="*/ 1938041 h 2344739"/>
              <a:gd name="connsiteX202" fmla="*/ 859417 w 12193149"/>
              <a:gd name="connsiteY202" fmla="*/ 1928608 h 2344739"/>
              <a:gd name="connsiteX203" fmla="*/ 838688 w 12193149"/>
              <a:gd name="connsiteY203" fmla="*/ 1929821 h 2344739"/>
              <a:gd name="connsiteX204" fmla="*/ 817957 w 12193149"/>
              <a:gd name="connsiteY204" fmla="*/ 1927857 h 2344739"/>
              <a:gd name="connsiteX205" fmla="*/ 812654 w 12193149"/>
              <a:gd name="connsiteY205" fmla="*/ 1930751 h 2344739"/>
              <a:gd name="connsiteX206" fmla="*/ 721195 w 12193149"/>
              <a:gd name="connsiteY206" fmla="*/ 1929661 h 2344739"/>
              <a:gd name="connsiteX207" fmla="*/ 720890 w 12193149"/>
              <a:gd name="connsiteY207" fmla="*/ 1928399 h 2344739"/>
              <a:gd name="connsiteX208" fmla="*/ 710023 w 12193149"/>
              <a:gd name="connsiteY208" fmla="*/ 1922722 h 2344739"/>
              <a:gd name="connsiteX209" fmla="*/ 597940 w 12193149"/>
              <a:gd name="connsiteY209" fmla="*/ 1879864 h 2344739"/>
              <a:gd name="connsiteX210" fmla="*/ 579683 w 12193149"/>
              <a:gd name="connsiteY210" fmla="*/ 1877212 h 2344739"/>
              <a:gd name="connsiteX211" fmla="*/ 572865 w 12193149"/>
              <a:gd name="connsiteY211" fmla="*/ 1877401 h 2344739"/>
              <a:gd name="connsiteX212" fmla="*/ 446247 w 12193149"/>
              <a:gd name="connsiteY212" fmla="*/ 1839371 h 2344739"/>
              <a:gd name="connsiteX213" fmla="*/ 405163 w 12193149"/>
              <a:gd name="connsiteY213" fmla="*/ 1833548 h 2344739"/>
              <a:gd name="connsiteX214" fmla="*/ 293583 w 12193149"/>
              <a:gd name="connsiteY214" fmla="*/ 1812852 h 2344739"/>
              <a:gd name="connsiteX215" fmla="*/ 119529 w 12193149"/>
              <a:gd name="connsiteY215" fmla="*/ 1761047 h 2344739"/>
              <a:gd name="connsiteX216" fmla="*/ 16674 w 12193149"/>
              <a:gd name="connsiteY216" fmla="*/ 1758191 h 2344739"/>
              <a:gd name="connsiteX217" fmla="*/ 1150 w 12193149"/>
              <a:gd name="connsiteY217" fmla="*/ 1752722 h 2344739"/>
              <a:gd name="connsiteX218" fmla="*/ 1148 w 12193149"/>
              <a:gd name="connsiteY218" fmla="*/ 222213 h 2344739"/>
              <a:gd name="connsiteX219" fmla="*/ 1148 w 12193149"/>
              <a:gd name="connsiteY219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590693 w 12193149"/>
              <a:gd name="connsiteY23" fmla="*/ 963777 h 2344739"/>
              <a:gd name="connsiteX24" fmla="*/ 11506817 w 12193149"/>
              <a:gd name="connsiteY24" fmla="*/ 1033623 h 2344739"/>
              <a:gd name="connsiteX25" fmla="*/ 11280332 w 12193149"/>
              <a:gd name="connsiteY25" fmla="*/ 1223571 h 2344739"/>
              <a:gd name="connsiteX26" fmla="*/ 11228309 w 12193149"/>
              <a:gd name="connsiteY26" fmla="*/ 1276236 h 2344739"/>
              <a:gd name="connsiteX27" fmla="*/ 11218087 w 12193149"/>
              <a:gd name="connsiteY27" fmla="*/ 1275961 h 2344739"/>
              <a:gd name="connsiteX28" fmla="*/ 11217184 w 12193149"/>
              <a:gd name="connsiteY28" fmla="*/ 1275018 h 2344739"/>
              <a:gd name="connsiteX29" fmla="*/ 11188885 w 12193149"/>
              <a:gd name="connsiteY29" fmla="*/ 1292383 h 2344739"/>
              <a:gd name="connsiteX30" fmla="*/ 11184501 w 12193149"/>
              <a:gd name="connsiteY30" fmla="*/ 1292525 h 2344739"/>
              <a:gd name="connsiteX31" fmla="*/ 11166854 w 12193149"/>
              <a:gd name="connsiteY31" fmla="*/ 1306612 h 2344739"/>
              <a:gd name="connsiteX32" fmla="*/ 11157311 w 12193149"/>
              <a:gd name="connsiteY32" fmla="*/ 1312414 h 2344739"/>
              <a:gd name="connsiteX33" fmla="*/ 11155496 w 12193149"/>
              <a:gd name="connsiteY33" fmla="*/ 1317097 h 2344739"/>
              <a:gd name="connsiteX34" fmla="*/ 11140961 w 12193149"/>
              <a:gd name="connsiteY34" fmla="*/ 1324115 h 2344739"/>
              <a:gd name="connsiteX35" fmla="*/ 11138961 w 12193149"/>
              <a:gd name="connsiteY35" fmla="*/ 1323772 h 2344739"/>
              <a:gd name="connsiteX36" fmla="*/ 11128208 w 12193149"/>
              <a:gd name="connsiteY36" fmla="*/ 1333832 h 2344739"/>
              <a:gd name="connsiteX37" fmla="*/ 11120691 w 12193149"/>
              <a:gd name="connsiteY37" fmla="*/ 1347424 h 2344739"/>
              <a:gd name="connsiteX38" fmla="*/ 10894683 w 12193149"/>
              <a:gd name="connsiteY38" fmla="*/ 1473399 h 2344739"/>
              <a:gd name="connsiteX39" fmla="*/ 10773300 w 12193149"/>
              <a:gd name="connsiteY39" fmla="*/ 1523191 h 2344739"/>
              <a:gd name="connsiteX40" fmla="*/ 10627668 w 12193149"/>
              <a:gd name="connsiteY40" fmla="*/ 1559229 h 2344739"/>
              <a:gd name="connsiteX41" fmla="*/ 10581895 w 12193149"/>
              <a:gd name="connsiteY41" fmla="*/ 1568689 h 2344739"/>
              <a:gd name="connsiteX42" fmla="*/ 10547790 w 12193149"/>
              <a:gd name="connsiteY42" fmla="*/ 1598423 h 2344739"/>
              <a:gd name="connsiteX43" fmla="*/ 10529643 w 12193149"/>
              <a:gd name="connsiteY43" fmla="*/ 1596907 h 2344739"/>
              <a:gd name="connsiteX44" fmla="*/ 10526446 w 12193149"/>
              <a:gd name="connsiteY44" fmla="*/ 1596411 h 2344739"/>
              <a:gd name="connsiteX45" fmla="*/ 10515129 w 12193149"/>
              <a:gd name="connsiteY45" fmla="*/ 1599537 h 2344739"/>
              <a:gd name="connsiteX46" fmla="*/ 10491735 w 12193149"/>
              <a:gd name="connsiteY46" fmla="*/ 1594156 h 2344739"/>
              <a:gd name="connsiteX47" fmla="*/ 10471418 w 12193149"/>
              <a:gd name="connsiteY47" fmla="*/ 1601693 h 2344739"/>
              <a:gd name="connsiteX48" fmla="*/ 10377042 w 12193149"/>
              <a:gd name="connsiteY48" fmla="*/ 1644598 h 2344739"/>
              <a:gd name="connsiteX49" fmla="*/ 10319338 w 12193149"/>
              <a:gd name="connsiteY49" fmla="*/ 1666221 h 2344739"/>
              <a:gd name="connsiteX50" fmla="*/ 10295467 w 12193149"/>
              <a:gd name="connsiteY50" fmla="*/ 1668079 h 2344739"/>
              <a:gd name="connsiteX51" fmla="*/ 10263443 w 12193149"/>
              <a:gd name="connsiteY51" fmla="*/ 1674948 h 2344739"/>
              <a:gd name="connsiteX52" fmla="*/ 10205418 w 12193149"/>
              <a:gd name="connsiteY52" fmla="*/ 1682149 h 2344739"/>
              <a:gd name="connsiteX53" fmla="*/ 10177759 w 12193149"/>
              <a:gd name="connsiteY53" fmla="*/ 1692943 h 2344739"/>
              <a:gd name="connsiteX54" fmla="*/ 10165070 w 12193149"/>
              <a:gd name="connsiteY54" fmla="*/ 1693739 h 2344739"/>
              <a:gd name="connsiteX55" fmla="*/ 10156308 w 12193149"/>
              <a:gd name="connsiteY55" fmla="*/ 1707487 h 2344739"/>
              <a:gd name="connsiteX56" fmla="*/ 10118267 w 12193149"/>
              <a:gd name="connsiteY56" fmla="*/ 1731142 h 2344739"/>
              <a:gd name="connsiteX57" fmla="*/ 10083317 w 12193149"/>
              <a:gd name="connsiteY57" fmla="*/ 1743296 h 2344739"/>
              <a:gd name="connsiteX58" fmla="*/ 10040388 w 12193149"/>
              <a:gd name="connsiteY58" fmla="*/ 1741632 h 2344739"/>
              <a:gd name="connsiteX59" fmla="*/ 9961167 w 12193149"/>
              <a:gd name="connsiteY59" fmla="*/ 1757147 h 2344739"/>
              <a:gd name="connsiteX60" fmla="*/ 9848940 w 12193149"/>
              <a:gd name="connsiteY60" fmla="*/ 1763915 h 2344739"/>
              <a:gd name="connsiteX61" fmla="*/ 9729457 w 12193149"/>
              <a:gd name="connsiteY61" fmla="*/ 1784122 h 2344739"/>
              <a:gd name="connsiteX62" fmla="*/ 9613704 w 12193149"/>
              <a:gd name="connsiteY62" fmla="*/ 1812371 h 2344739"/>
              <a:gd name="connsiteX63" fmla="*/ 9338590 w 12193149"/>
              <a:gd name="connsiteY63" fmla="*/ 1869293 h 2344739"/>
              <a:gd name="connsiteX64" fmla="*/ 9232518 w 12193149"/>
              <a:gd name="connsiteY64" fmla="*/ 1893149 h 2344739"/>
              <a:gd name="connsiteX65" fmla="*/ 9156690 w 12193149"/>
              <a:gd name="connsiteY65" fmla="*/ 1903228 h 2344739"/>
              <a:gd name="connsiteX66" fmla="*/ 9054601 w 12193149"/>
              <a:gd name="connsiteY66" fmla="*/ 1910755 h 2344739"/>
              <a:gd name="connsiteX67" fmla="*/ 9006634 w 12193149"/>
              <a:gd name="connsiteY67" fmla="*/ 1914040 h 2344739"/>
              <a:gd name="connsiteX68" fmla="*/ 9006349 w 12193149"/>
              <a:gd name="connsiteY68" fmla="*/ 1913800 h 2344739"/>
              <a:gd name="connsiteX69" fmla="*/ 8997380 w 12193149"/>
              <a:gd name="connsiteY69" fmla="*/ 1915011 h 2344739"/>
              <a:gd name="connsiteX70" fmla="*/ 8991542 w 12193149"/>
              <a:gd name="connsiteY70" fmla="*/ 1917072 h 2344739"/>
              <a:gd name="connsiteX71" fmla="*/ 8975485 w 12193149"/>
              <a:gd name="connsiteY71" fmla="*/ 1920298 h 2344739"/>
              <a:gd name="connsiteX72" fmla="*/ 8969159 w 12193149"/>
              <a:gd name="connsiteY72" fmla="*/ 1919598 h 2344739"/>
              <a:gd name="connsiteX73" fmla="*/ 8964196 w 12193149"/>
              <a:gd name="connsiteY73" fmla="*/ 1917373 h 2344739"/>
              <a:gd name="connsiteX74" fmla="*/ 8930136 w 12193149"/>
              <a:gd name="connsiteY74" fmla="*/ 1914185 h 2344739"/>
              <a:gd name="connsiteX75" fmla="*/ 8753592 w 12193149"/>
              <a:gd name="connsiteY75" fmla="*/ 1933417 h 2344739"/>
              <a:gd name="connsiteX76" fmla="*/ 8708995 w 12193149"/>
              <a:gd name="connsiteY76" fmla="*/ 1935518 h 2344739"/>
              <a:gd name="connsiteX77" fmla="*/ 8597219 w 12193149"/>
              <a:gd name="connsiteY77" fmla="*/ 1944090 h 2344739"/>
              <a:gd name="connsiteX78" fmla="*/ 8526378 w 12193149"/>
              <a:gd name="connsiteY78" fmla="*/ 1929248 h 2344739"/>
              <a:gd name="connsiteX79" fmla="*/ 8512131 w 12193149"/>
              <a:gd name="connsiteY79" fmla="*/ 1935163 h 2344739"/>
              <a:gd name="connsiteX80" fmla="*/ 8507315 w 12193149"/>
              <a:gd name="connsiteY80" fmla="*/ 1938164 h 2344739"/>
              <a:gd name="connsiteX81" fmla="*/ 8499116 w 12193149"/>
              <a:gd name="connsiteY81" fmla="*/ 1940902 h 2344739"/>
              <a:gd name="connsiteX82" fmla="*/ 8498742 w 12193149"/>
              <a:gd name="connsiteY82" fmla="*/ 1940723 h 2344739"/>
              <a:gd name="connsiteX83" fmla="*/ 8491397 w 12193149"/>
              <a:gd name="connsiteY83" fmla="*/ 1943773 h 2344739"/>
              <a:gd name="connsiteX84" fmla="*/ 8368330 w 12193149"/>
              <a:gd name="connsiteY84" fmla="*/ 1957815 h 2344739"/>
              <a:gd name="connsiteX85" fmla="*/ 8354947 w 12193149"/>
              <a:gd name="connsiteY85" fmla="*/ 1958009 h 2344739"/>
              <a:gd name="connsiteX86" fmla="*/ 8321252 w 12193149"/>
              <a:gd name="connsiteY86" fmla="*/ 1974587 h 2344739"/>
              <a:gd name="connsiteX87" fmla="*/ 8315581 w 12193149"/>
              <a:gd name="connsiteY87" fmla="*/ 1974913 h 2344739"/>
              <a:gd name="connsiteX88" fmla="*/ 8296322 w 12193149"/>
              <a:gd name="connsiteY88" fmla="*/ 1988808 h 2344739"/>
              <a:gd name="connsiteX89" fmla="*/ 8285424 w 12193149"/>
              <a:gd name="connsiteY89" fmla="*/ 1994631 h 2344739"/>
              <a:gd name="connsiteX90" fmla="*/ 8284298 w 12193149"/>
              <a:gd name="connsiteY90" fmla="*/ 1999074 h 2344739"/>
              <a:gd name="connsiteX91" fmla="*/ 8267224 w 12193149"/>
              <a:gd name="connsiteY91" fmla="*/ 2006249 h 2344739"/>
              <a:gd name="connsiteX92" fmla="*/ 8264525 w 12193149"/>
              <a:gd name="connsiteY92" fmla="*/ 2006019 h 2344739"/>
              <a:gd name="connsiteX93" fmla="*/ 8253181 w 12193149"/>
              <a:gd name="connsiteY93" fmla="*/ 2015862 h 2344739"/>
              <a:gd name="connsiteX94" fmla="*/ 8246982 w 12193149"/>
              <a:gd name="connsiteY94" fmla="*/ 2028854 h 2344739"/>
              <a:gd name="connsiteX95" fmla="*/ 8091420 w 12193149"/>
              <a:gd name="connsiteY95" fmla="*/ 2075015 h 2344739"/>
              <a:gd name="connsiteX96" fmla="*/ 7906555 w 12193149"/>
              <a:gd name="connsiteY96" fmla="*/ 2116988 h 2344739"/>
              <a:gd name="connsiteX97" fmla="*/ 7719893 w 12193149"/>
              <a:gd name="connsiteY97" fmla="*/ 2142703 h 2344739"/>
              <a:gd name="connsiteX98" fmla="*/ 7615495 w 12193149"/>
              <a:gd name="connsiteY98" fmla="*/ 2139232 h 2344739"/>
              <a:gd name="connsiteX99" fmla="*/ 7528691 w 12193149"/>
              <a:gd name="connsiteY99" fmla="*/ 2145060 h 2344739"/>
              <a:gd name="connsiteX100" fmla="*/ 7520719 w 12193149"/>
              <a:gd name="connsiteY100" fmla="*/ 2147613 h 2344739"/>
              <a:gd name="connsiteX101" fmla="*/ 7508559 w 12193149"/>
              <a:gd name="connsiteY101" fmla="*/ 2148948 h 2344739"/>
              <a:gd name="connsiteX102" fmla="*/ 7508188 w 12193149"/>
              <a:gd name="connsiteY102" fmla="*/ 2148621 h 2344739"/>
              <a:gd name="connsiteX103" fmla="*/ 7496943 w 12193149"/>
              <a:gd name="connsiteY103" fmla="*/ 2150573 h 2344739"/>
              <a:gd name="connsiteX104" fmla="*/ 7219707 w 12193149"/>
              <a:gd name="connsiteY104" fmla="*/ 2156680 h 2344739"/>
              <a:gd name="connsiteX105" fmla="*/ 7202249 w 12193149"/>
              <a:gd name="connsiteY105" fmla="*/ 2161230 h 2344739"/>
              <a:gd name="connsiteX106" fmla="*/ 7198152 w 12193149"/>
              <a:gd name="connsiteY106" fmla="*/ 2166588 h 2344739"/>
              <a:gd name="connsiteX107" fmla="*/ 7171956 w 12193149"/>
              <a:gd name="connsiteY107" fmla="*/ 2171236 h 2344739"/>
              <a:gd name="connsiteX108" fmla="*/ 7098136 w 12193149"/>
              <a:gd name="connsiteY108" fmla="*/ 2183464 h 2344739"/>
              <a:gd name="connsiteX109" fmla="*/ 7019644 w 12193149"/>
              <a:gd name="connsiteY109" fmla="*/ 2183090 h 2344739"/>
              <a:gd name="connsiteX110" fmla="*/ 6905294 w 12193149"/>
              <a:gd name="connsiteY110" fmla="*/ 2212596 h 2344739"/>
              <a:gd name="connsiteX111" fmla="*/ 6709370 w 12193149"/>
              <a:gd name="connsiteY111" fmla="*/ 2240551 h 2344739"/>
              <a:gd name="connsiteX112" fmla="*/ 6550602 w 12193149"/>
              <a:gd name="connsiteY112" fmla="*/ 2269327 h 2344739"/>
              <a:gd name="connsiteX113" fmla="*/ 6318708 w 12193149"/>
              <a:gd name="connsiteY113" fmla="*/ 2316127 h 2344739"/>
              <a:gd name="connsiteX114" fmla="*/ 6169822 w 12193149"/>
              <a:gd name="connsiteY114" fmla="*/ 2318214 h 2344739"/>
              <a:gd name="connsiteX115" fmla="*/ 6074996 w 12193149"/>
              <a:gd name="connsiteY115" fmla="*/ 2338676 h 2344739"/>
              <a:gd name="connsiteX116" fmla="*/ 6069677 w 12193149"/>
              <a:gd name="connsiteY116" fmla="*/ 2337139 h 2344739"/>
              <a:gd name="connsiteX117" fmla="*/ 6049786 w 12193149"/>
              <a:gd name="connsiteY117" fmla="*/ 2337822 h 2344739"/>
              <a:gd name="connsiteX118" fmla="*/ 6042433 w 12193149"/>
              <a:gd name="connsiteY118" fmla="*/ 2329473 h 2344739"/>
              <a:gd name="connsiteX119" fmla="*/ 6011238 w 12193149"/>
              <a:gd name="connsiteY119" fmla="*/ 2324380 h 2344739"/>
              <a:gd name="connsiteX120" fmla="*/ 5958523 w 12193149"/>
              <a:gd name="connsiteY120" fmla="*/ 2328024 h 2344739"/>
              <a:gd name="connsiteX121" fmla="*/ 5760067 w 12193149"/>
              <a:gd name="connsiteY121" fmla="*/ 2343716 h 2344739"/>
              <a:gd name="connsiteX122" fmla="*/ 5628108 w 12193149"/>
              <a:gd name="connsiteY122" fmla="*/ 2344739 h 2344739"/>
              <a:gd name="connsiteX123" fmla="*/ 5472054 w 12193149"/>
              <a:gd name="connsiteY123" fmla="*/ 2330719 h 2344739"/>
              <a:gd name="connsiteX124" fmla="*/ 5433909 w 12193149"/>
              <a:gd name="connsiteY124" fmla="*/ 2319466 h 2344739"/>
              <a:gd name="connsiteX125" fmla="*/ 5382817 w 12193149"/>
              <a:gd name="connsiteY125" fmla="*/ 2301764 h 2344739"/>
              <a:gd name="connsiteX126" fmla="*/ 5262912 w 12193149"/>
              <a:gd name="connsiteY126" fmla="*/ 2281347 h 2344739"/>
              <a:gd name="connsiteX127" fmla="*/ 5224109 w 12193149"/>
              <a:gd name="connsiteY127" fmla="*/ 2270223 h 2344739"/>
              <a:gd name="connsiteX128" fmla="*/ 5175808 w 12193149"/>
              <a:gd name="connsiteY128" fmla="*/ 2267233 h 2344739"/>
              <a:gd name="connsiteX129" fmla="*/ 5157702 w 12193149"/>
              <a:gd name="connsiteY129" fmla="*/ 2260010 h 2344739"/>
              <a:gd name="connsiteX130" fmla="*/ 5143747 w 12193149"/>
              <a:gd name="connsiteY130" fmla="*/ 2256610 h 2344739"/>
              <a:gd name="connsiteX131" fmla="*/ 5140744 w 12193149"/>
              <a:gd name="connsiteY131" fmla="*/ 2254509 h 2344739"/>
              <a:gd name="connsiteX132" fmla="*/ 5122807 w 12193149"/>
              <a:gd name="connsiteY132" fmla="*/ 2243656 h 2344739"/>
              <a:gd name="connsiteX133" fmla="*/ 5066938 w 12193149"/>
              <a:gd name="connsiteY133" fmla="*/ 2250227 h 2344739"/>
              <a:gd name="connsiteX134" fmla="*/ 5012662 w 12193149"/>
              <a:gd name="connsiteY134" fmla="*/ 2233846 h 2344739"/>
              <a:gd name="connsiteX135" fmla="*/ 4841589 w 12193149"/>
              <a:gd name="connsiteY135" fmla="*/ 2209829 h 2344739"/>
              <a:gd name="connsiteX136" fmla="*/ 4763595 w 12193149"/>
              <a:gd name="connsiteY136" fmla="*/ 2182061 h 2344739"/>
              <a:gd name="connsiteX137" fmla="*/ 4724334 w 12193149"/>
              <a:gd name="connsiteY137" fmla="*/ 2173047 h 2344739"/>
              <a:gd name="connsiteX138" fmla="*/ 4722324 w 12193149"/>
              <a:gd name="connsiteY138" fmla="*/ 2172298 h 2344739"/>
              <a:gd name="connsiteX139" fmla="*/ 4723259 w 12193149"/>
              <a:gd name="connsiteY139" fmla="*/ 2172087 h 2344739"/>
              <a:gd name="connsiteX140" fmla="*/ 4718350 w 12193149"/>
              <a:gd name="connsiteY140" fmla="*/ 2170817 h 2344739"/>
              <a:gd name="connsiteX141" fmla="*/ 4722324 w 12193149"/>
              <a:gd name="connsiteY141" fmla="*/ 2172298 h 2344739"/>
              <a:gd name="connsiteX142" fmla="*/ 4716674 w 12193149"/>
              <a:gd name="connsiteY142" fmla="*/ 2173573 h 2344739"/>
              <a:gd name="connsiteX143" fmla="*/ 4516962 w 12193149"/>
              <a:gd name="connsiteY143" fmla="*/ 2163671 h 2344739"/>
              <a:gd name="connsiteX144" fmla="*/ 4429691 w 12193149"/>
              <a:gd name="connsiteY144" fmla="*/ 2153020 h 2344739"/>
              <a:gd name="connsiteX145" fmla="*/ 4364023 w 12193149"/>
              <a:gd name="connsiteY145" fmla="*/ 2151674 h 2344739"/>
              <a:gd name="connsiteX146" fmla="*/ 4318114 w 12193149"/>
              <a:gd name="connsiteY146" fmla="*/ 2158289 h 2344739"/>
              <a:gd name="connsiteX147" fmla="*/ 4316258 w 12193149"/>
              <a:gd name="connsiteY147" fmla="*/ 2156948 h 2344739"/>
              <a:gd name="connsiteX148" fmla="*/ 4296292 w 12193149"/>
              <a:gd name="connsiteY148" fmla="*/ 2155069 h 2344739"/>
              <a:gd name="connsiteX149" fmla="*/ 4291212 w 12193149"/>
              <a:gd name="connsiteY149" fmla="*/ 2157986 h 2344739"/>
              <a:gd name="connsiteX150" fmla="*/ 4277290 w 12193149"/>
              <a:gd name="connsiteY150" fmla="*/ 2157740 h 2344739"/>
              <a:gd name="connsiteX151" fmla="*/ 4249265 w 12193149"/>
              <a:gd name="connsiteY151" fmla="*/ 2160064 h 2344739"/>
              <a:gd name="connsiteX152" fmla="*/ 4203199 w 12193149"/>
              <a:gd name="connsiteY152" fmla="*/ 2157269 h 2344739"/>
              <a:gd name="connsiteX153" fmla="*/ 4202893 w 12193149"/>
              <a:gd name="connsiteY153" fmla="*/ 2156010 h 2344739"/>
              <a:gd name="connsiteX154" fmla="*/ 4192396 w 12193149"/>
              <a:gd name="connsiteY154" fmla="*/ 2150376 h 2344739"/>
              <a:gd name="connsiteX155" fmla="*/ 4143893 w 12193149"/>
              <a:gd name="connsiteY155" fmla="*/ 2134511 h 2344739"/>
              <a:gd name="connsiteX156" fmla="*/ 4084245 w 12193149"/>
              <a:gd name="connsiteY156" fmla="*/ 2107978 h 2344739"/>
              <a:gd name="connsiteX157" fmla="*/ 4075694 w 12193149"/>
              <a:gd name="connsiteY157" fmla="*/ 2107143 h 2344739"/>
              <a:gd name="connsiteX158" fmla="*/ 4075575 w 12193149"/>
              <a:gd name="connsiteY158" fmla="*/ 2106844 h 2344739"/>
              <a:gd name="connsiteX159" fmla="*/ 4066658 w 12193149"/>
              <a:gd name="connsiteY159" fmla="*/ 2105400 h 2344739"/>
              <a:gd name="connsiteX160" fmla="*/ 4060102 w 12193149"/>
              <a:gd name="connsiteY160" fmla="*/ 2105618 h 2344739"/>
              <a:gd name="connsiteX161" fmla="*/ 4043512 w 12193149"/>
              <a:gd name="connsiteY161" fmla="*/ 2103997 h 2344739"/>
              <a:gd name="connsiteX162" fmla="*/ 4038145 w 12193149"/>
              <a:gd name="connsiteY162" fmla="*/ 2101563 h 2344739"/>
              <a:gd name="connsiteX163" fmla="*/ 4036511 w 12193149"/>
              <a:gd name="connsiteY163" fmla="*/ 2097896 h 2344739"/>
              <a:gd name="connsiteX164" fmla="*/ 4034926 w 12193149"/>
              <a:gd name="connsiteY164" fmla="*/ 2098131 h 2344739"/>
              <a:gd name="connsiteX165" fmla="*/ 4005686 w 12193149"/>
              <a:gd name="connsiteY165" fmla="*/ 2085563 h 2344739"/>
              <a:gd name="connsiteX166" fmla="*/ 3937994 w 12193149"/>
              <a:gd name="connsiteY166" fmla="*/ 2068106 h 2344739"/>
              <a:gd name="connsiteX167" fmla="*/ 3898423 w 12193149"/>
              <a:gd name="connsiteY167" fmla="*/ 2062451 h 2344739"/>
              <a:gd name="connsiteX168" fmla="*/ 3790908 w 12193149"/>
              <a:gd name="connsiteY168" fmla="*/ 2042213 h 2344739"/>
              <a:gd name="connsiteX169" fmla="*/ 3683661 w 12193149"/>
              <a:gd name="connsiteY169" fmla="*/ 2018290 h 2344739"/>
              <a:gd name="connsiteX170" fmla="*/ 3611183 w 12193149"/>
              <a:gd name="connsiteY170" fmla="*/ 1986019 h 2344739"/>
              <a:gd name="connsiteX171" fmla="*/ 3605003 w 12193149"/>
              <a:gd name="connsiteY171" fmla="*/ 1987381 h 2344739"/>
              <a:gd name="connsiteX172" fmla="*/ 3595884 w 12193149"/>
              <a:gd name="connsiteY172" fmla="*/ 1987545 h 2344739"/>
              <a:gd name="connsiteX173" fmla="*/ 3595649 w 12193149"/>
              <a:gd name="connsiteY173" fmla="*/ 1987276 h 2344739"/>
              <a:gd name="connsiteX174" fmla="*/ 3587126 w 12193149"/>
              <a:gd name="connsiteY174" fmla="*/ 1987966 h 2344739"/>
              <a:gd name="connsiteX175" fmla="*/ 3537283 w 12193149"/>
              <a:gd name="connsiteY175" fmla="*/ 1978267 h 2344739"/>
              <a:gd name="connsiteX176" fmla="*/ 3474371 w 12193149"/>
              <a:gd name="connsiteY176" fmla="*/ 1974606 h 2344739"/>
              <a:gd name="connsiteX177" fmla="*/ 3401876 w 12193149"/>
              <a:gd name="connsiteY177" fmla="*/ 1962558 h 2344739"/>
              <a:gd name="connsiteX178" fmla="*/ 3365036 w 12193149"/>
              <a:gd name="connsiteY178" fmla="*/ 1979510 h 2344739"/>
              <a:gd name="connsiteX179" fmla="*/ 3345174 w 12193149"/>
              <a:gd name="connsiteY179" fmla="*/ 1981192 h 2344739"/>
              <a:gd name="connsiteX180" fmla="*/ 3342846 w 12193149"/>
              <a:gd name="connsiteY180" fmla="*/ 1980217 h 2344739"/>
              <a:gd name="connsiteX181" fmla="*/ 3263504 w 12193149"/>
              <a:gd name="connsiteY181" fmla="*/ 1986094 h 2344739"/>
              <a:gd name="connsiteX182" fmla="*/ 3143704 w 12193149"/>
              <a:gd name="connsiteY182" fmla="*/ 1993869 h 2344739"/>
              <a:gd name="connsiteX183" fmla="*/ 3031439 w 12193149"/>
              <a:gd name="connsiteY183" fmla="*/ 1996512 h 2344739"/>
              <a:gd name="connsiteX184" fmla="*/ 2782717 w 12193149"/>
              <a:gd name="connsiteY184" fmla="*/ 2018333 h 2344739"/>
              <a:gd name="connsiteX185" fmla="*/ 2647675 w 12193149"/>
              <a:gd name="connsiteY185" fmla="*/ 2028869 h 2344739"/>
              <a:gd name="connsiteX186" fmla="*/ 2569176 w 12193149"/>
              <a:gd name="connsiteY186" fmla="*/ 2002628 h 2344739"/>
              <a:gd name="connsiteX187" fmla="*/ 2444403 w 12193149"/>
              <a:gd name="connsiteY187" fmla="*/ 2016529 h 2344739"/>
              <a:gd name="connsiteX188" fmla="*/ 2316260 w 12193149"/>
              <a:gd name="connsiteY188" fmla="*/ 2024996 h 2344739"/>
              <a:gd name="connsiteX189" fmla="*/ 2209726 w 12193149"/>
              <a:gd name="connsiteY189" fmla="*/ 2019763 h 2344739"/>
              <a:gd name="connsiteX190" fmla="*/ 2095813 w 12193149"/>
              <a:gd name="connsiteY190" fmla="*/ 2003052 h 2344739"/>
              <a:gd name="connsiteX191" fmla="*/ 1998504 w 12193149"/>
              <a:gd name="connsiteY191" fmla="*/ 1995032 h 2344739"/>
              <a:gd name="connsiteX192" fmla="*/ 1929320 w 12193149"/>
              <a:gd name="connsiteY192" fmla="*/ 2016977 h 2344739"/>
              <a:gd name="connsiteX193" fmla="*/ 1922798 w 12193149"/>
              <a:gd name="connsiteY193" fmla="*/ 2012146 h 2344739"/>
              <a:gd name="connsiteX194" fmla="*/ 1874228 w 12193149"/>
              <a:gd name="connsiteY194" fmla="*/ 2013741 h 2344739"/>
              <a:gd name="connsiteX195" fmla="*/ 1787803 w 12193149"/>
              <a:gd name="connsiteY195" fmla="*/ 2041363 h 2344739"/>
              <a:gd name="connsiteX196" fmla="*/ 1739352 w 12193149"/>
              <a:gd name="connsiteY196" fmla="*/ 2036312 h 2344739"/>
              <a:gd name="connsiteX197" fmla="*/ 1676219 w 12193149"/>
              <a:gd name="connsiteY197" fmla="*/ 2019963 h 2344739"/>
              <a:gd name="connsiteX198" fmla="*/ 1609817 w 12193149"/>
              <a:gd name="connsiteY198" fmla="*/ 2013066 h 2344739"/>
              <a:gd name="connsiteX199" fmla="*/ 1497258 w 12193149"/>
              <a:gd name="connsiteY199" fmla="*/ 1987476 h 2344739"/>
              <a:gd name="connsiteX200" fmla="*/ 1151127 w 12193149"/>
              <a:gd name="connsiteY200" fmla="*/ 1938041 h 2344739"/>
              <a:gd name="connsiteX201" fmla="*/ 859417 w 12193149"/>
              <a:gd name="connsiteY201" fmla="*/ 1928608 h 2344739"/>
              <a:gd name="connsiteX202" fmla="*/ 838688 w 12193149"/>
              <a:gd name="connsiteY202" fmla="*/ 1929821 h 2344739"/>
              <a:gd name="connsiteX203" fmla="*/ 817957 w 12193149"/>
              <a:gd name="connsiteY203" fmla="*/ 1927857 h 2344739"/>
              <a:gd name="connsiteX204" fmla="*/ 812654 w 12193149"/>
              <a:gd name="connsiteY204" fmla="*/ 1930751 h 2344739"/>
              <a:gd name="connsiteX205" fmla="*/ 721195 w 12193149"/>
              <a:gd name="connsiteY205" fmla="*/ 1929661 h 2344739"/>
              <a:gd name="connsiteX206" fmla="*/ 720890 w 12193149"/>
              <a:gd name="connsiteY206" fmla="*/ 1928399 h 2344739"/>
              <a:gd name="connsiteX207" fmla="*/ 710023 w 12193149"/>
              <a:gd name="connsiteY207" fmla="*/ 1922722 h 2344739"/>
              <a:gd name="connsiteX208" fmla="*/ 597940 w 12193149"/>
              <a:gd name="connsiteY208" fmla="*/ 1879864 h 2344739"/>
              <a:gd name="connsiteX209" fmla="*/ 579683 w 12193149"/>
              <a:gd name="connsiteY209" fmla="*/ 1877212 h 2344739"/>
              <a:gd name="connsiteX210" fmla="*/ 572865 w 12193149"/>
              <a:gd name="connsiteY210" fmla="*/ 1877401 h 2344739"/>
              <a:gd name="connsiteX211" fmla="*/ 446247 w 12193149"/>
              <a:gd name="connsiteY211" fmla="*/ 1839371 h 2344739"/>
              <a:gd name="connsiteX212" fmla="*/ 405163 w 12193149"/>
              <a:gd name="connsiteY212" fmla="*/ 1833548 h 2344739"/>
              <a:gd name="connsiteX213" fmla="*/ 293583 w 12193149"/>
              <a:gd name="connsiteY213" fmla="*/ 1812852 h 2344739"/>
              <a:gd name="connsiteX214" fmla="*/ 119529 w 12193149"/>
              <a:gd name="connsiteY214" fmla="*/ 1761047 h 2344739"/>
              <a:gd name="connsiteX215" fmla="*/ 16674 w 12193149"/>
              <a:gd name="connsiteY215" fmla="*/ 1758191 h 2344739"/>
              <a:gd name="connsiteX216" fmla="*/ 1150 w 12193149"/>
              <a:gd name="connsiteY216" fmla="*/ 1752722 h 2344739"/>
              <a:gd name="connsiteX217" fmla="*/ 1148 w 12193149"/>
              <a:gd name="connsiteY217" fmla="*/ 222213 h 2344739"/>
              <a:gd name="connsiteX218" fmla="*/ 1148 w 12193149"/>
              <a:gd name="connsiteY218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9 w 12193149"/>
              <a:gd name="connsiteY3" fmla="*/ 579739 h 2344739"/>
              <a:gd name="connsiteX4" fmla="*/ 12185986 w 12193149"/>
              <a:gd name="connsiteY4" fmla="*/ 584189 h 2344739"/>
              <a:gd name="connsiteX5" fmla="*/ 12156363 w 12193149"/>
              <a:gd name="connsiteY5" fmla="*/ 597366 h 2344739"/>
              <a:gd name="connsiteX6" fmla="*/ 12139215 w 12193149"/>
              <a:gd name="connsiteY6" fmla="*/ 623179 h 2344739"/>
              <a:gd name="connsiteX7" fmla="*/ 12126327 w 12193149"/>
              <a:gd name="connsiteY7" fmla="*/ 624690 h 2344739"/>
              <a:gd name="connsiteX8" fmla="*/ 12124007 w 12193149"/>
              <a:gd name="connsiteY8" fmla="*/ 624794 h 2344739"/>
              <a:gd name="connsiteX9" fmla="*/ 12116854 w 12193149"/>
              <a:gd name="connsiteY9" fmla="*/ 628608 h 2344739"/>
              <a:gd name="connsiteX10" fmla="*/ 12099497 w 12193149"/>
              <a:gd name="connsiteY10" fmla="*/ 628139 h 2344739"/>
              <a:gd name="connsiteX11" fmla="*/ 12087073 w 12193149"/>
              <a:gd name="connsiteY11" fmla="*/ 636341 h 2344739"/>
              <a:gd name="connsiteX12" fmla="*/ 12031073 w 12193149"/>
              <a:gd name="connsiteY12" fmla="*/ 680009 h 2344739"/>
              <a:gd name="connsiteX13" fmla="*/ 11995833 w 12193149"/>
              <a:gd name="connsiteY13" fmla="*/ 703458 h 2344739"/>
              <a:gd name="connsiteX14" fmla="*/ 11979717 w 12193149"/>
              <a:gd name="connsiteY14" fmla="*/ 708161 h 2344739"/>
              <a:gd name="connsiteX15" fmla="*/ 11959046 w 12193149"/>
              <a:gd name="connsiteY15" fmla="*/ 717558 h 2344739"/>
              <a:gd name="connsiteX16" fmla="*/ 11920454 w 12193149"/>
              <a:gd name="connsiteY16" fmla="*/ 730883 h 2344739"/>
              <a:gd name="connsiteX17" fmla="*/ 11903656 w 12193149"/>
              <a:gd name="connsiteY17" fmla="*/ 742426 h 2344739"/>
              <a:gd name="connsiteX18" fmla="*/ 11895048 w 12193149"/>
              <a:gd name="connsiteY18" fmla="*/ 744791 h 2344739"/>
              <a:gd name="connsiteX19" fmla="*/ 11891968 w 12193149"/>
              <a:gd name="connsiteY19" fmla="*/ 755729 h 2344739"/>
              <a:gd name="connsiteX20" fmla="*/ 11870776 w 12193149"/>
              <a:gd name="connsiteY20" fmla="*/ 777816 h 2344739"/>
              <a:gd name="connsiteX21" fmla="*/ 11813376 w 12193149"/>
              <a:gd name="connsiteY21" fmla="*/ 797659 h 2344739"/>
              <a:gd name="connsiteX22" fmla="*/ 11590693 w 12193149"/>
              <a:gd name="connsiteY22" fmla="*/ 963777 h 2344739"/>
              <a:gd name="connsiteX23" fmla="*/ 11506817 w 12193149"/>
              <a:gd name="connsiteY23" fmla="*/ 1033623 h 2344739"/>
              <a:gd name="connsiteX24" fmla="*/ 11280332 w 12193149"/>
              <a:gd name="connsiteY24" fmla="*/ 1223571 h 2344739"/>
              <a:gd name="connsiteX25" fmla="*/ 11228309 w 12193149"/>
              <a:gd name="connsiteY25" fmla="*/ 1276236 h 2344739"/>
              <a:gd name="connsiteX26" fmla="*/ 11218087 w 12193149"/>
              <a:gd name="connsiteY26" fmla="*/ 1275961 h 2344739"/>
              <a:gd name="connsiteX27" fmla="*/ 11217184 w 12193149"/>
              <a:gd name="connsiteY27" fmla="*/ 1275018 h 2344739"/>
              <a:gd name="connsiteX28" fmla="*/ 11188885 w 12193149"/>
              <a:gd name="connsiteY28" fmla="*/ 1292383 h 2344739"/>
              <a:gd name="connsiteX29" fmla="*/ 11184501 w 12193149"/>
              <a:gd name="connsiteY29" fmla="*/ 1292525 h 2344739"/>
              <a:gd name="connsiteX30" fmla="*/ 11166854 w 12193149"/>
              <a:gd name="connsiteY30" fmla="*/ 1306612 h 2344739"/>
              <a:gd name="connsiteX31" fmla="*/ 11157311 w 12193149"/>
              <a:gd name="connsiteY31" fmla="*/ 1312414 h 2344739"/>
              <a:gd name="connsiteX32" fmla="*/ 11155496 w 12193149"/>
              <a:gd name="connsiteY32" fmla="*/ 1317097 h 2344739"/>
              <a:gd name="connsiteX33" fmla="*/ 11140961 w 12193149"/>
              <a:gd name="connsiteY33" fmla="*/ 1324115 h 2344739"/>
              <a:gd name="connsiteX34" fmla="*/ 11138961 w 12193149"/>
              <a:gd name="connsiteY34" fmla="*/ 1323772 h 2344739"/>
              <a:gd name="connsiteX35" fmla="*/ 11128208 w 12193149"/>
              <a:gd name="connsiteY35" fmla="*/ 1333832 h 2344739"/>
              <a:gd name="connsiteX36" fmla="*/ 11120691 w 12193149"/>
              <a:gd name="connsiteY36" fmla="*/ 1347424 h 2344739"/>
              <a:gd name="connsiteX37" fmla="*/ 10894683 w 12193149"/>
              <a:gd name="connsiteY37" fmla="*/ 1473399 h 2344739"/>
              <a:gd name="connsiteX38" fmla="*/ 10773300 w 12193149"/>
              <a:gd name="connsiteY38" fmla="*/ 1523191 h 2344739"/>
              <a:gd name="connsiteX39" fmla="*/ 10627668 w 12193149"/>
              <a:gd name="connsiteY39" fmla="*/ 1559229 h 2344739"/>
              <a:gd name="connsiteX40" fmla="*/ 10581895 w 12193149"/>
              <a:gd name="connsiteY40" fmla="*/ 1568689 h 2344739"/>
              <a:gd name="connsiteX41" fmla="*/ 10547790 w 12193149"/>
              <a:gd name="connsiteY41" fmla="*/ 1598423 h 2344739"/>
              <a:gd name="connsiteX42" fmla="*/ 10529643 w 12193149"/>
              <a:gd name="connsiteY42" fmla="*/ 1596907 h 2344739"/>
              <a:gd name="connsiteX43" fmla="*/ 10526446 w 12193149"/>
              <a:gd name="connsiteY43" fmla="*/ 1596411 h 2344739"/>
              <a:gd name="connsiteX44" fmla="*/ 10515129 w 12193149"/>
              <a:gd name="connsiteY44" fmla="*/ 1599537 h 2344739"/>
              <a:gd name="connsiteX45" fmla="*/ 10491735 w 12193149"/>
              <a:gd name="connsiteY45" fmla="*/ 1594156 h 2344739"/>
              <a:gd name="connsiteX46" fmla="*/ 10471418 w 12193149"/>
              <a:gd name="connsiteY46" fmla="*/ 1601693 h 2344739"/>
              <a:gd name="connsiteX47" fmla="*/ 10377042 w 12193149"/>
              <a:gd name="connsiteY47" fmla="*/ 1644598 h 2344739"/>
              <a:gd name="connsiteX48" fmla="*/ 10319338 w 12193149"/>
              <a:gd name="connsiteY48" fmla="*/ 1666221 h 2344739"/>
              <a:gd name="connsiteX49" fmla="*/ 10295467 w 12193149"/>
              <a:gd name="connsiteY49" fmla="*/ 1668079 h 2344739"/>
              <a:gd name="connsiteX50" fmla="*/ 10263443 w 12193149"/>
              <a:gd name="connsiteY50" fmla="*/ 1674948 h 2344739"/>
              <a:gd name="connsiteX51" fmla="*/ 10205418 w 12193149"/>
              <a:gd name="connsiteY51" fmla="*/ 1682149 h 2344739"/>
              <a:gd name="connsiteX52" fmla="*/ 10177759 w 12193149"/>
              <a:gd name="connsiteY52" fmla="*/ 1692943 h 2344739"/>
              <a:gd name="connsiteX53" fmla="*/ 10165070 w 12193149"/>
              <a:gd name="connsiteY53" fmla="*/ 1693739 h 2344739"/>
              <a:gd name="connsiteX54" fmla="*/ 10156308 w 12193149"/>
              <a:gd name="connsiteY54" fmla="*/ 1707487 h 2344739"/>
              <a:gd name="connsiteX55" fmla="*/ 10118267 w 12193149"/>
              <a:gd name="connsiteY55" fmla="*/ 1731142 h 2344739"/>
              <a:gd name="connsiteX56" fmla="*/ 10083317 w 12193149"/>
              <a:gd name="connsiteY56" fmla="*/ 1743296 h 2344739"/>
              <a:gd name="connsiteX57" fmla="*/ 10040388 w 12193149"/>
              <a:gd name="connsiteY57" fmla="*/ 1741632 h 2344739"/>
              <a:gd name="connsiteX58" fmla="*/ 9961167 w 12193149"/>
              <a:gd name="connsiteY58" fmla="*/ 1757147 h 2344739"/>
              <a:gd name="connsiteX59" fmla="*/ 9848940 w 12193149"/>
              <a:gd name="connsiteY59" fmla="*/ 1763915 h 2344739"/>
              <a:gd name="connsiteX60" fmla="*/ 9729457 w 12193149"/>
              <a:gd name="connsiteY60" fmla="*/ 1784122 h 2344739"/>
              <a:gd name="connsiteX61" fmla="*/ 9613704 w 12193149"/>
              <a:gd name="connsiteY61" fmla="*/ 1812371 h 2344739"/>
              <a:gd name="connsiteX62" fmla="*/ 9338590 w 12193149"/>
              <a:gd name="connsiteY62" fmla="*/ 1869293 h 2344739"/>
              <a:gd name="connsiteX63" fmla="*/ 9232518 w 12193149"/>
              <a:gd name="connsiteY63" fmla="*/ 1893149 h 2344739"/>
              <a:gd name="connsiteX64" fmla="*/ 9156690 w 12193149"/>
              <a:gd name="connsiteY64" fmla="*/ 1903228 h 2344739"/>
              <a:gd name="connsiteX65" fmla="*/ 9054601 w 12193149"/>
              <a:gd name="connsiteY65" fmla="*/ 1910755 h 2344739"/>
              <a:gd name="connsiteX66" fmla="*/ 9006634 w 12193149"/>
              <a:gd name="connsiteY66" fmla="*/ 1914040 h 2344739"/>
              <a:gd name="connsiteX67" fmla="*/ 9006349 w 12193149"/>
              <a:gd name="connsiteY67" fmla="*/ 1913800 h 2344739"/>
              <a:gd name="connsiteX68" fmla="*/ 8997380 w 12193149"/>
              <a:gd name="connsiteY68" fmla="*/ 1915011 h 2344739"/>
              <a:gd name="connsiteX69" fmla="*/ 8991542 w 12193149"/>
              <a:gd name="connsiteY69" fmla="*/ 1917072 h 2344739"/>
              <a:gd name="connsiteX70" fmla="*/ 8975485 w 12193149"/>
              <a:gd name="connsiteY70" fmla="*/ 1920298 h 2344739"/>
              <a:gd name="connsiteX71" fmla="*/ 8969159 w 12193149"/>
              <a:gd name="connsiteY71" fmla="*/ 1919598 h 2344739"/>
              <a:gd name="connsiteX72" fmla="*/ 8964196 w 12193149"/>
              <a:gd name="connsiteY72" fmla="*/ 1917373 h 2344739"/>
              <a:gd name="connsiteX73" fmla="*/ 8930136 w 12193149"/>
              <a:gd name="connsiteY73" fmla="*/ 1914185 h 2344739"/>
              <a:gd name="connsiteX74" fmla="*/ 8753592 w 12193149"/>
              <a:gd name="connsiteY74" fmla="*/ 1933417 h 2344739"/>
              <a:gd name="connsiteX75" fmla="*/ 8708995 w 12193149"/>
              <a:gd name="connsiteY75" fmla="*/ 1935518 h 2344739"/>
              <a:gd name="connsiteX76" fmla="*/ 8597219 w 12193149"/>
              <a:gd name="connsiteY76" fmla="*/ 1944090 h 2344739"/>
              <a:gd name="connsiteX77" fmla="*/ 8526378 w 12193149"/>
              <a:gd name="connsiteY77" fmla="*/ 1929248 h 2344739"/>
              <a:gd name="connsiteX78" fmla="*/ 8512131 w 12193149"/>
              <a:gd name="connsiteY78" fmla="*/ 1935163 h 2344739"/>
              <a:gd name="connsiteX79" fmla="*/ 8507315 w 12193149"/>
              <a:gd name="connsiteY79" fmla="*/ 1938164 h 2344739"/>
              <a:gd name="connsiteX80" fmla="*/ 8499116 w 12193149"/>
              <a:gd name="connsiteY80" fmla="*/ 1940902 h 2344739"/>
              <a:gd name="connsiteX81" fmla="*/ 8498742 w 12193149"/>
              <a:gd name="connsiteY81" fmla="*/ 1940723 h 2344739"/>
              <a:gd name="connsiteX82" fmla="*/ 8491397 w 12193149"/>
              <a:gd name="connsiteY82" fmla="*/ 1943773 h 2344739"/>
              <a:gd name="connsiteX83" fmla="*/ 8368330 w 12193149"/>
              <a:gd name="connsiteY83" fmla="*/ 1957815 h 2344739"/>
              <a:gd name="connsiteX84" fmla="*/ 8354947 w 12193149"/>
              <a:gd name="connsiteY84" fmla="*/ 1958009 h 2344739"/>
              <a:gd name="connsiteX85" fmla="*/ 8321252 w 12193149"/>
              <a:gd name="connsiteY85" fmla="*/ 1974587 h 2344739"/>
              <a:gd name="connsiteX86" fmla="*/ 8315581 w 12193149"/>
              <a:gd name="connsiteY86" fmla="*/ 1974913 h 2344739"/>
              <a:gd name="connsiteX87" fmla="*/ 8296322 w 12193149"/>
              <a:gd name="connsiteY87" fmla="*/ 1988808 h 2344739"/>
              <a:gd name="connsiteX88" fmla="*/ 8285424 w 12193149"/>
              <a:gd name="connsiteY88" fmla="*/ 1994631 h 2344739"/>
              <a:gd name="connsiteX89" fmla="*/ 8284298 w 12193149"/>
              <a:gd name="connsiteY89" fmla="*/ 1999074 h 2344739"/>
              <a:gd name="connsiteX90" fmla="*/ 8267224 w 12193149"/>
              <a:gd name="connsiteY90" fmla="*/ 2006249 h 2344739"/>
              <a:gd name="connsiteX91" fmla="*/ 8264525 w 12193149"/>
              <a:gd name="connsiteY91" fmla="*/ 2006019 h 2344739"/>
              <a:gd name="connsiteX92" fmla="*/ 8253181 w 12193149"/>
              <a:gd name="connsiteY92" fmla="*/ 2015862 h 2344739"/>
              <a:gd name="connsiteX93" fmla="*/ 8246982 w 12193149"/>
              <a:gd name="connsiteY93" fmla="*/ 2028854 h 2344739"/>
              <a:gd name="connsiteX94" fmla="*/ 8091420 w 12193149"/>
              <a:gd name="connsiteY94" fmla="*/ 2075015 h 2344739"/>
              <a:gd name="connsiteX95" fmla="*/ 7906555 w 12193149"/>
              <a:gd name="connsiteY95" fmla="*/ 2116988 h 2344739"/>
              <a:gd name="connsiteX96" fmla="*/ 7719893 w 12193149"/>
              <a:gd name="connsiteY96" fmla="*/ 2142703 h 2344739"/>
              <a:gd name="connsiteX97" fmla="*/ 7615495 w 12193149"/>
              <a:gd name="connsiteY97" fmla="*/ 2139232 h 2344739"/>
              <a:gd name="connsiteX98" fmla="*/ 7528691 w 12193149"/>
              <a:gd name="connsiteY98" fmla="*/ 2145060 h 2344739"/>
              <a:gd name="connsiteX99" fmla="*/ 7520719 w 12193149"/>
              <a:gd name="connsiteY99" fmla="*/ 2147613 h 2344739"/>
              <a:gd name="connsiteX100" fmla="*/ 7508559 w 12193149"/>
              <a:gd name="connsiteY100" fmla="*/ 2148948 h 2344739"/>
              <a:gd name="connsiteX101" fmla="*/ 7508188 w 12193149"/>
              <a:gd name="connsiteY101" fmla="*/ 2148621 h 2344739"/>
              <a:gd name="connsiteX102" fmla="*/ 7496943 w 12193149"/>
              <a:gd name="connsiteY102" fmla="*/ 2150573 h 2344739"/>
              <a:gd name="connsiteX103" fmla="*/ 7219707 w 12193149"/>
              <a:gd name="connsiteY103" fmla="*/ 2156680 h 2344739"/>
              <a:gd name="connsiteX104" fmla="*/ 7202249 w 12193149"/>
              <a:gd name="connsiteY104" fmla="*/ 2161230 h 2344739"/>
              <a:gd name="connsiteX105" fmla="*/ 7198152 w 12193149"/>
              <a:gd name="connsiteY105" fmla="*/ 2166588 h 2344739"/>
              <a:gd name="connsiteX106" fmla="*/ 7171956 w 12193149"/>
              <a:gd name="connsiteY106" fmla="*/ 2171236 h 2344739"/>
              <a:gd name="connsiteX107" fmla="*/ 7098136 w 12193149"/>
              <a:gd name="connsiteY107" fmla="*/ 2183464 h 2344739"/>
              <a:gd name="connsiteX108" fmla="*/ 7019644 w 12193149"/>
              <a:gd name="connsiteY108" fmla="*/ 2183090 h 2344739"/>
              <a:gd name="connsiteX109" fmla="*/ 6905294 w 12193149"/>
              <a:gd name="connsiteY109" fmla="*/ 2212596 h 2344739"/>
              <a:gd name="connsiteX110" fmla="*/ 6709370 w 12193149"/>
              <a:gd name="connsiteY110" fmla="*/ 2240551 h 2344739"/>
              <a:gd name="connsiteX111" fmla="*/ 6550602 w 12193149"/>
              <a:gd name="connsiteY111" fmla="*/ 2269327 h 2344739"/>
              <a:gd name="connsiteX112" fmla="*/ 6318708 w 12193149"/>
              <a:gd name="connsiteY112" fmla="*/ 2316127 h 2344739"/>
              <a:gd name="connsiteX113" fmla="*/ 6169822 w 12193149"/>
              <a:gd name="connsiteY113" fmla="*/ 2318214 h 2344739"/>
              <a:gd name="connsiteX114" fmla="*/ 6074996 w 12193149"/>
              <a:gd name="connsiteY114" fmla="*/ 2338676 h 2344739"/>
              <a:gd name="connsiteX115" fmla="*/ 6069677 w 12193149"/>
              <a:gd name="connsiteY115" fmla="*/ 2337139 h 2344739"/>
              <a:gd name="connsiteX116" fmla="*/ 6049786 w 12193149"/>
              <a:gd name="connsiteY116" fmla="*/ 2337822 h 2344739"/>
              <a:gd name="connsiteX117" fmla="*/ 6042433 w 12193149"/>
              <a:gd name="connsiteY117" fmla="*/ 2329473 h 2344739"/>
              <a:gd name="connsiteX118" fmla="*/ 6011238 w 12193149"/>
              <a:gd name="connsiteY118" fmla="*/ 2324380 h 2344739"/>
              <a:gd name="connsiteX119" fmla="*/ 5958523 w 12193149"/>
              <a:gd name="connsiteY119" fmla="*/ 2328024 h 2344739"/>
              <a:gd name="connsiteX120" fmla="*/ 5760067 w 12193149"/>
              <a:gd name="connsiteY120" fmla="*/ 2343716 h 2344739"/>
              <a:gd name="connsiteX121" fmla="*/ 5628108 w 12193149"/>
              <a:gd name="connsiteY121" fmla="*/ 2344739 h 2344739"/>
              <a:gd name="connsiteX122" fmla="*/ 5472054 w 12193149"/>
              <a:gd name="connsiteY122" fmla="*/ 2330719 h 2344739"/>
              <a:gd name="connsiteX123" fmla="*/ 5433909 w 12193149"/>
              <a:gd name="connsiteY123" fmla="*/ 2319466 h 2344739"/>
              <a:gd name="connsiteX124" fmla="*/ 5382817 w 12193149"/>
              <a:gd name="connsiteY124" fmla="*/ 2301764 h 2344739"/>
              <a:gd name="connsiteX125" fmla="*/ 5262912 w 12193149"/>
              <a:gd name="connsiteY125" fmla="*/ 2281347 h 2344739"/>
              <a:gd name="connsiteX126" fmla="*/ 5224109 w 12193149"/>
              <a:gd name="connsiteY126" fmla="*/ 2270223 h 2344739"/>
              <a:gd name="connsiteX127" fmla="*/ 5175808 w 12193149"/>
              <a:gd name="connsiteY127" fmla="*/ 2267233 h 2344739"/>
              <a:gd name="connsiteX128" fmla="*/ 5157702 w 12193149"/>
              <a:gd name="connsiteY128" fmla="*/ 2260010 h 2344739"/>
              <a:gd name="connsiteX129" fmla="*/ 5143747 w 12193149"/>
              <a:gd name="connsiteY129" fmla="*/ 2256610 h 2344739"/>
              <a:gd name="connsiteX130" fmla="*/ 5140744 w 12193149"/>
              <a:gd name="connsiteY130" fmla="*/ 2254509 h 2344739"/>
              <a:gd name="connsiteX131" fmla="*/ 5122807 w 12193149"/>
              <a:gd name="connsiteY131" fmla="*/ 2243656 h 2344739"/>
              <a:gd name="connsiteX132" fmla="*/ 5066938 w 12193149"/>
              <a:gd name="connsiteY132" fmla="*/ 2250227 h 2344739"/>
              <a:gd name="connsiteX133" fmla="*/ 5012662 w 12193149"/>
              <a:gd name="connsiteY133" fmla="*/ 2233846 h 2344739"/>
              <a:gd name="connsiteX134" fmla="*/ 4841589 w 12193149"/>
              <a:gd name="connsiteY134" fmla="*/ 2209829 h 2344739"/>
              <a:gd name="connsiteX135" fmla="*/ 4763595 w 12193149"/>
              <a:gd name="connsiteY135" fmla="*/ 2182061 h 2344739"/>
              <a:gd name="connsiteX136" fmla="*/ 4724334 w 12193149"/>
              <a:gd name="connsiteY136" fmla="*/ 2173047 h 2344739"/>
              <a:gd name="connsiteX137" fmla="*/ 4722324 w 12193149"/>
              <a:gd name="connsiteY137" fmla="*/ 2172298 h 2344739"/>
              <a:gd name="connsiteX138" fmla="*/ 4723259 w 12193149"/>
              <a:gd name="connsiteY138" fmla="*/ 2172087 h 2344739"/>
              <a:gd name="connsiteX139" fmla="*/ 4718350 w 12193149"/>
              <a:gd name="connsiteY139" fmla="*/ 2170817 h 2344739"/>
              <a:gd name="connsiteX140" fmla="*/ 4722324 w 12193149"/>
              <a:gd name="connsiteY140" fmla="*/ 2172298 h 2344739"/>
              <a:gd name="connsiteX141" fmla="*/ 4716674 w 12193149"/>
              <a:gd name="connsiteY141" fmla="*/ 2173573 h 2344739"/>
              <a:gd name="connsiteX142" fmla="*/ 4516962 w 12193149"/>
              <a:gd name="connsiteY142" fmla="*/ 2163671 h 2344739"/>
              <a:gd name="connsiteX143" fmla="*/ 4429691 w 12193149"/>
              <a:gd name="connsiteY143" fmla="*/ 2153020 h 2344739"/>
              <a:gd name="connsiteX144" fmla="*/ 4364023 w 12193149"/>
              <a:gd name="connsiteY144" fmla="*/ 2151674 h 2344739"/>
              <a:gd name="connsiteX145" fmla="*/ 4318114 w 12193149"/>
              <a:gd name="connsiteY145" fmla="*/ 2158289 h 2344739"/>
              <a:gd name="connsiteX146" fmla="*/ 4316258 w 12193149"/>
              <a:gd name="connsiteY146" fmla="*/ 2156948 h 2344739"/>
              <a:gd name="connsiteX147" fmla="*/ 4296292 w 12193149"/>
              <a:gd name="connsiteY147" fmla="*/ 2155069 h 2344739"/>
              <a:gd name="connsiteX148" fmla="*/ 4291212 w 12193149"/>
              <a:gd name="connsiteY148" fmla="*/ 2157986 h 2344739"/>
              <a:gd name="connsiteX149" fmla="*/ 4277290 w 12193149"/>
              <a:gd name="connsiteY149" fmla="*/ 2157740 h 2344739"/>
              <a:gd name="connsiteX150" fmla="*/ 4249265 w 12193149"/>
              <a:gd name="connsiteY150" fmla="*/ 2160064 h 2344739"/>
              <a:gd name="connsiteX151" fmla="*/ 4203199 w 12193149"/>
              <a:gd name="connsiteY151" fmla="*/ 2157269 h 2344739"/>
              <a:gd name="connsiteX152" fmla="*/ 4202893 w 12193149"/>
              <a:gd name="connsiteY152" fmla="*/ 2156010 h 2344739"/>
              <a:gd name="connsiteX153" fmla="*/ 4192396 w 12193149"/>
              <a:gd name="connsiteY153" fmla="*/ 2150376 h 2344739"/>
              <a:gd name="connsiteX154" fmla="*/ 4143893 w 12193149"/>
              <a:gd name="connsiteY154" fmla="*/ 2134511 h 2344739"/>
              <a:gd name="connsiteX155" fmla="*/ 4084245 w 12193149"/>
              <a:gd name="connsiteY155" fmla="*/ 2107978 h 2344739"/>
              <a:gd name="connsiteX156" fmla="*/ 4075694 w 12193149"/>
              <a:gd name="connsiteY156" fmla="*/ 2107143 h 2344739"/>
              <a:gd name="connsiteX157" fmla="*/ 4075575 w 12193149"/>
              <a:gd name="connsiteY157" fmla="*/ 2106844 h 2344739"/>
              <a:gd name="connsiteX158" fmla="*/ 4066658 w 12193149"/>
              <a:gd name="connsiteY158" fmla="*/ 2105400 h 2344739"/>
              <a:gd name="connsiteX159" fmla="*/ 4060102 w 12193149"/>
              <a:gd name="connsiteY159" fmla="*/ 2105618 h 2344739"/>
              <a:gd name="connsiteX160" fmla="*/ 4043512 w 12193149"/>
              <a:gd name="connsiteY160" fmla="*/ 2103997 h 2344739"/>
              <a:gd name="connsiteX161" fmla="*/ 4038145 w 12193149"/>
              <a:gd name="connsiteY161" fmla="*/ 2101563 h 2344739"/>
              <a:gd name="connsiteX162" fmla="*/ 4036511 w 12193149"/>
              <a:gd name="connsiteY162" fmla="*/ 2097896 h 2344739"/>
              <a:gd name="connsiteX163" fmla="*/ 4034926 w 12193149"/>
              <a:gd name="connsiteY163" fmla="*/ 2098131 h 2344739"/>
              <a:gd name="connsiteX164" fmla="*/ 4005686 w 12193149"/>
              <a:gd name="connsiteY164" fmla="*/ 2085563 h 2344739"/>
              <a:gd name="connsiteX165" fmla="*/ 3937994 w 12193149"/>
              <a:gd name="connsiteY165" fmla="*/ 2068106 h 2344739"/>
              <a:gd name="connsiteX166" fmla="*/ 3898423 w 12193149"/>
              <a:gd name="connsiteY166" fmla="*/ 2062451 h 2344739"/>
              <a:gd name="connsiteX167" fmla="*/ 3790908 w 12193149"/>
              <a:gd name="connsiteY167" fmla="*/ 2042213 h 2344739"/>
              <a:gd name="connsiteX168" fmla="*/ 3683661 w 12193149"/>
              <a:gd name="connsiteY168" fmla="*/ 2018290 h 2344739"/>
              <a:gd name="connsiteX169" fmla="*/ 3611183 w 12193149"/>
              <a:gd name="connsiteY169" fmla="*/ 1986019 h 2344739"/>
              <a:gd name="connsiteX170" fmla="*/ 3605003 w 12193149"/>
              <a:gd name="connsiteY170" fmla="*/ 1987381 h 2344739"/>
              <a:gd name="connsiteX171" fmla="*/ 3595884 w 12193149"/>
              <a:gd name="connsiteY171" fmla="*/ 1987545 h 2344739"/>
              <a:gd name="connsiteX172" fmla="*/ 3595649 w 12193149"/>
              <a:gd name="connsiteY172" fmla="*/ 1987276 h 2344739"/>
              <a:gd name="connsiteX173" fmla="*/ 3587126 w 12193149"/>
              <a:gd name="connsiteY173" fmla="*/ 1987966 h 2344739"/>
              <a:gd name="connsiteX174" fmla="*/ 3537283 w 12193149"/>
              <a:gd name="connsiteY174" fmla="*/ 1978267 h 2344739"/>
              <a:gd name="connsiteX175" fmla="*/ 3474371 w 12193149"/>
              <a:gd name="connsiteY175" fmla="*/ 1974606 h 2344739"/>
              <a:gd name="connsiteX176" fmla="*/ 3401876 w 12193149"/>
              <a:gd name="connsiteY176" fmla="*/ 1962558 h 2344739"/>
              <a:gd name="connsiteX177" fmla="*/ 3365036 w 12193149"/>
              <a:gd name="connsiteY177" fmla="*/ 1979510 h 2344739"/>
              <a:gd name="connsiteX178" fmla="*/ 3345174 w 12193149"/>
              <a:gd name="connsiteY178" fmla="*/ 1981192 h 2344739"/>
              <a:gd name="connsiteX179" fmla="*/ 3342846 w 12193149"/>
              <a:gd name="connsiteY179" fmla="*/ 1980217 h 2344739"/>
              <a:gd name="connsiteX180" fmla="*/ 3263504 w 12193149"/>
              <a:gd name="connsiteY180" fmla="*/ 1986094 h 2344739"/>
              <a:gd name="connsiteX181" fmla="*/ 3143704 w 12193149"/>
              <a:gd name="connsiteY181" fmla="*/ 1993869 h 2344739"/>
              <a:gd name="connsiteX182" fmla="*/ 3031439 w 12193149"/>
              <a:gd name="connsiteY182" fmla="*/ 1996512 h 2344739"/>
              <a:gd name="connsiteX183" fmla="*/ 2782717 w 12193149"/>
              <a:gd name="connsiteY183" fmla="*/ 2018333 h 2344739"/>
              <a:gd name="connsiteX184" fmla="*/ 2647675 w 12193149"/>
              <a:gd name="connsiteY184" fmla="*/ 2028869 h 2344739"/>
              <a:gd name="connsiteX185" fmla="*/ 2569176 w 12193149"/>
              <a:gd name="connsiteY185" fmla="*/ 2002628 h 2344739"/>
              <a:gd name="connsiteX186" fmla="*/ 2444403 w 12193149"/>
              <a:gd name="connsiteY186" fmla="*/ 2016529 h 2344739"/>
              <a:gd name="connsiteX187" fmla="*/ 2316260 w 12193149"/>
              <a:gd name="connsiteY187" fmla="*/ 2024996 h 2344739"/>
              <a:gd name="connsiteX188" fmla="*/ 2209726 w 12193149"/>
              <a:gd name="connsiteY188" fmla="*/ 2019763 h 2344739"/>
              <a:gd name="connsiteX189" fmla="*/ 2095813 w 12193149"/>
              <a:gd name="connsiteY189" fmla="*/ 2003052 h 2344739"/>
              <a:gd name="connsiteX190" fmla="*/ 1998504 w 12193149"/>
              <a:gd name="connsiteY190" fmla="*/ 1995032 h 2344739"/>
              <a:gd name="connsiteX191" fmla="*/ 1929320 w 12193149"/>
              <a:gd name="connsiteY191" fmla="*/ 2016977 h 2344739"/>
              <a:gd name="connsiteX192" fmla="*/ 1922798 w 12193149"/>
              <a:gd name="connsiteY192" fmla="*/ 2012146 h 2344739"/>
              <a:gd name="connsiteX193" fmla="*/ 1874228 w 12193149"/>
              <a:gd name="connsiteY193" fmla="*/ 2013741 h 2344739"/>
              <a:gd name="connsiteX194" fmla="*/ 1787803 w 12193149"/>
              <a:gd name="connsiteY194" fmla="*/ 2041363 h 2344739"/>
              <a:gd name="connsiteX195" fmla="*/ 1739352 w 12193149"/>
              <a:gd name="connsiteY195" fmla="*/ 2036312 h 2344739"/>
              <a:gd name="connsiteX196" fmla="*/ 1676219 w 12193149"/>
              <a:gd name="connsiteY196" fmla="*/ 2019963 h 2344739"/>
              <a:gd name="connsiteX197" fmla="*/ 1609817 w 12193149"/>
              <a:gd name="connsiteY197" fmla="*/ 2013066 h 2344739"/>
              <a:gd name="connsiteX198" fmla="*/ 1497258 w 12193149"/>
              <a:gd name="connsiteY198" fmla="*/ 1987476 h 2344739"/>
              <a:gd name="connsiteX199" fmla="*/ 1151127 w 12193149"/>
              <a:gd name="connsiteY199" fmla="*/ 1938041 h 2344739"/>
              <a:gd name="connsiteX200" fmla="*/ 859417 w 12193149"/>
              <a:gd name="connsiteY200" fmla="*/ 1928608 h 2344739"/>
              <a:gd name="connsiteX201" fmla="*/ 838688 w 12193149"/>
              <a:gd name="connsiteY201" fmla="*/ 1929821 h 2344739"/>
              <a:gd name="connsiteX202" fmla="*/ 817957 w 12193149"/>
              <a:gd name="connsiteY202" fmla="*/ 1927857 h 2344739"/>
              <a:gd name="connsiteX203" fmla="*/ 812654 w 12193149"/>
              <a:gd name="connsiteY203" fmla="*/ 1930751 h 2344739"/>
              <a:gd name="connsiteX204" fmla="*/ 721195 w 12193149"/>
              <a:gd name="connsiteY204" fmla="*/ 1929661 h 2344739"/>
              <a:gd name="connsiteX205" fmla="*/ 720890 w 12193149"/>
              <a:gd name="connsiteY205" fmla="*/ 1928399 h 2344739"/>
              <a:gd name="connsiteX206" fmla="*/ 710023 w 12193149"/>
              <a:gd name="connsiteY206" fmla="*/ 1922722 h 2344739"/>
              <a:gd name="connsiteX207" fmla="*/ 597940 w 12193149"/>
              <a:gd name="connsiteY207" fmla="*/ 1879864 h 2344739"/>
              <a:gd name="connsiteX208" fmla="*/ 579683 w 12193149"/>
              <a:gd name="connsiteY208" fmla="*/ 1877212 h 2344739"/>
              <a:gd name="connsiteX209" fmla="*/ 572865 w 12193149"/>
              <a:gd name="connsiteY209" fmla="*/ 1877401 h 2344739"/>
              <a:gd name="connsiteX210" fmla="*/ 446247 w 12193149"/>
              <a:gd name="connsiteY210" fmla="*/ 1839371 h 2344739"/>
              <a:gd name="connsiteX211" fmla="*/ 405163 w 12193149"/>
              <a:gd name="connsiteY211" fmla="*/ 1833548 h 2344739"/>
              <a:gd name="connsiteX212" fmla="*/ 293583 w 12193149"/>
              <a:gd name="connsiteY212" fmla="*/ 1812852 h 2344739"/>
              <a:gd name="connsiteX213" fmla="*/ 119529 w 12193149"/>
              <a:gd name="connsiteY213" fmla="*/ 1761047 h 2344739"/>
              <a:gd name="connsiteX214" fmla="*/ 16674 w 12193149"/>
              <a:gd name="connsiteY214" fmla="*/ 1758191 h 2344739"/>
              <a:gd name="connsiteX215" fmla="*/ 1150 w 12193149"/>
              <a:gd name="connsiteY215" fmla="*/ 1752722 h 2344739"/>
              <a:gd name="connsiteX216" fmla="*/ 1148 w 12193149"/>
              <a:gd name="connsiteY216" fmla="*/ 222213 h 2344739"/>
              <a:gd name="connsiteX217" fmla="*/ 1148 w 12193149"/>
              <a:gd name="connsiteY217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9 w 12193149"/>
              <a:gd name="connsiteY2" fmla="*/ 579739 h 2344739"/>
              <a:gd name="connsiteX3" fmla="*/ 12185986 w 12193149"/>
              <a:gd name="connsiteY3" fmla="*/ 584189 h 2344739"/>
              <a:gd name="connsiteX4" fmla="*/ 12156363 w 12193149"/>
              <a:gd name="connsiteY4" fmla="*/ 597366 h 2344739"/>
              <a:gd name="connsiteX5" fmla="*/ 12139215 w 12193149"/>
              <a:gd name="connsiteY5" fmla="*/ 623179 h 2344739"/>
              <a:gd name="connsiteX6" fmla="*/ 12126327 w 12193149"/>
              <a:gd name="connsiteY6" fmla="*/ 624690 h 2344739"/>
              <a:gd name="connsiteX7" fmla="*/ 12124007 w 12193149"/>
              <a:gd name="connsiteY7" fmla="*/ 624794 h 2344739"/>
              <a:gd name="connsiteX8" fmla="*/ 12116854 w 12193149"/>
              <a:gd name="connsiteY8" fmla="*/ 628608 h 2344739"/>
              <a:gd name="connsiteX9" fmla="*/ 12099497 w 12193149"/>
              <a:gd name="connsiteY9" fmla="*/ 628139 h 2344739"/>
              <a:gd name="connsiteX10" fmla="*/ 12087073 w 12193149"/>
              <a:gd name="connsiteY10" fmla="*/ 636341 h 2344739"/>
              <a:gd name="connsiteX11" fmla="*/ 12031073 w 12193149"/>
              <a:gd name="connsiteY11" fmla="*/ 680009 h 2344739"/>
              <a:gd name="connsiteX12" fmla="*/ 11995833 w 12193149"/>
              <a:gd name="connsiteY12" fmla="*/ 703458 h 2344739"/>
              <a:gd name="connsiteX13" fmla="*/ 11979717 w 12193149"/>
              <a:gd name="connsiteY13" fmla="*/ 708161 h 2344739"/>
              <a:gd name="connsiteX14" fmla="*/ 11959046 w 12193149"/>
              <a:gd name="connsiteY14" fmla="*/ 717558 h 2344739"/>
              <a:gd name="connsiteX15" fmla="*/ 11920454 w 12193149"/>
              <a:gd name="connsiteY15" fmla="*/ 730883 h 2344739"/>
              <a:gd name="connsiteX16" fmla="*/ 11903656 w 12193149"/>
              <a:gd name="connsiteY16" fmla="*/ 742426 h 2344739"/>
              <a:gd name="connsiteX17" fmla="*/ 11895048 w 12193149"/>
              <a:gd name="connsiteY17" fmla="*/ 744791 h 2344739"/>
              <a:gd name="connsiteX18" fmla="*/ 11891968 w 12193149"/>
              <a:gd name="connsiteY18" fmla="*/ 755729 h 2344739"/>
              <a:gd name="connsiteX19" fmla="*/ 11870776 w 12193149"/>
              <a:gd name="connsiteY19" fmla="*/ 777816 h 2344739"/>
              <a:gd name="connsiteX20" fmla="*/ 11813376 w 12193149"/>
              <a:gd name="connsiteY20" fmla="*/ 797659 h 2344739"/>
              <a:gd name="connsiteX21" fmla="*/ 11590693 w 12193149"/>
              <a:gd name="connsiteY21" fmla="*/ 963777 h 2344739"/>
              <a:gd name="connsiteX22" fmla="*/ 11506817 w 12193149"/>
              <a:gd name="connsiteY22" fmla="*/ 1033623 h 2344739"/>
              <a:gd name="connsiteX23" fmla="*/ 11280332 w 12193149"/>
              <a:gd name="connsiteY23" fmla="*/ 1223571 h 2344739"/>
              <a:gd name="connsiteX24" fmla="*/ 11228309 w 12193149"/>
              <a:gd name="connsiteY24" fmla="*/ 1276236 h 2344739"/>
              <a:gd name="connsiteX25" fmla="*/ 11218087 w 12193149"/>
              <a:gd name="connsiteY25" fmla="*/ 1275961 h 2344739"/>
              <a:gd name="connsiteX26" fmla="*/ 11217184 w 12193149"/>
              <a:gd name="connsiteY26" fmla="*/ 1275018 h 2344739"/>
              <a:gd name="connsiteX27" fmla="*/ 11188885 w 12193149"/>
              <a:gd name="connsiteY27" fmla="*/ 1292383 h 2344739"/>
              <a:gd name="connsiteX28" fmla="*/ 11184501 w 12193149"/>
              <a:gd name="connsiteY28" fmla="*/ 1292525 h 2344739"/>
              <a:gd name="connsiteX29" fmla="*/ 11166854 w 12193149"/>
              <a:gd name="connsiteY29" fmla="*/ 1306612 h 2344739"/>
              <a:gd name="connsiteX30" fmla="*/ 11157311 w 12193149"/>
              <a:gd name="connsiteY30" fmla="*/ 1312414 h 2344739"/>
              <a:gd name="connsiteX31" fmla="*/ 11155496 w 12193149"/>
              <a:gd name="connsiteY31" fmla="*/ 1317097 h 2344739"/>
              <a:gd name="connsiteX32" fmla="*/ 11140961 w 12193149"/>
              <a:gd name="connsiteY32" fmla="*/ 1324115 h 2344739"/>
              <a:gd name="connsiteX33" fmla="*/ 11138961 w 12193149"/>
              <a:gd name="connsiteY33" fmla="*/ 1323772 h 2344739"/>
              <a:gd name="connsiteX34" fmla="*/ 11128208 w 12193149"/>
              <a:gd name="connsiteY34" fmla="*/ 1333832 h 2344739"/>
              <a:gd name="connsiteX35" fmla="*/ 11120691 w 12193149"/>
              <a:gd name="connsiteY35" fmla="*/ 1347424 h 2344739"/>
              <a:gd name="connsiteX36" fmla="*/ 10894683 w 12193149"/>
              <a:gd name="connsiteY36" fmla="*/ 1473399 h 2344739"/>
              <a:gd name="connsiteX37" fmla="*/ 10773300 w 12193149"/>
              <a:gd name="connsiteY37" fmla="*/ 1523191 h 2344739"/>
              <a:gd name="connsiteX38" fmla="*/ 10627668 w 12193149"/>
              <a:gd name="connsiteY38" fmla="*/ 1559229 h 2344739"/>
              <a:gd name="connsiteX39" fmla="*/ 10581895 w 12193149"/>
              <a:gd name="connsiteY39" fmla="*/ 1568689 h 2344739"/>
              <a:gd name="connsiteX40" fmla="*/ 10547790 w 12193149"/>
              <a:gd name="connsiteY40" fmla="*/ 1598423 h 2344739"/>
              <a:gd name="connsiteX41" fmla="*/ 10529643 w 12193149"/>
              <a:gd name="connsiteY41" fmla="*/ 1596907 h 2344739"/>
              <a:gd name="connsiteX42" fmla="*/ 10526446 w 12193149"/>
              <a:gd name="connsiteY42" fmla="*/ 1596411 h 2344739"/>
              <a:gd name="connsiteX43" fmla="*/ 10515129 w 12193149"/>
              <a:gd name="connsiteY43" fmla="*/ 1599537 h 2344739"/>
              <a:gd name="connsiteX44" fmla="*/ 10491735 w 12193149"/>
              <a:gd name="connsiteY44" fmla="*/ 1594156 h 2344739"/>
              <a:gd name="connsiteX45" fmla="*/ 10471418 w 12193149"/>
              <a:gd name="connsiteY45" fmla="*/ 1601693 h 2344739"/>
              <a:gd name="connsiteX46" fmla="*/ 10377042 w 12193149"/>
              <a:gd name="connsiteY46" fmla="*/ 1644598 h 2344739"/>
              <a:gd name="connsiteX47" fmla="*/ 10319338 w 12193149"/>
              <a:gd name="connsiteY47" fmla="*/ 1666221 h 2344739"/>
              <a:gd name="connsiteX48" fmla="*/ 10295467 w 12193149"/>
              <a:gd name="connsiteY48" fmla="*/ 1668079 h 2344739"/>
              <a:gd name="connsiteX49" fmla="*/ 10263443 w 12193149"/>
              <a:gd name="connsiteY49" fmla="*/ 1674948 h 2344739"/>
              <a:gd name="connsiteX50" fmla="*/ 10205418 w 12193149"/>
              <a:gd name="connsiteY50" fmla="*/ 1682149 h 2344739"/>
              <a:gd name="connsiteX51" fmla="*/ 10177759 w 12193149"/>
              <a:gd name="connsiteY51" fmla="*/ 1692943 h 2344739"/>
              <a:gd name="connsiteX52" fmla="*/ 10165070 w 12193149"/>
              <a:gd name="connsiteY52" fmla="*/ 1693739 h 2344739"/>
              <a:gd name="connsiteX53" fmla="*/ 10156308 w 12193149"/>
              <a:gd name="connsiteY53" fmla="*/ 1707487 h 2344739"/>
              <a:gd name="connsiteX54" fmla="*/ 10118267 w 12193149"/>
              <a:gd name="connsiteY54" fmla="*/ 1731142 h 2344739"/>
              <a:gd name="connsiteX55" fmla="*/ 10083317 w 12193149"/>
              <a:gd name="connsiteY55" fmla="*/ 1743296 h 2344739"/>
              <a:gd name="connsiteX56" fmla="*/ 10040388 w 12193149"/>
              <a:gd name="connsiteY56" fmla="*/ 1741632 h 2344739"/>
              <a:gd name="connsiteX57" fmla="*/ 9961167 w 12193149"/>
              <a:gd name="connsiteY57" fmla="*/ 1757147 h 2344739"/>
              <a:gd name="connsiteX58" fmla="*/ 9848940 w 12193149"/>
              <a:gd name="connsiteY58" fmla="*/ 1763915 h 2344739"/>
              <a:gd name="connsiteX59" fmla="*/ 9729457 w 12193149"/>
              <a:gd name="connsiteY59" fmla="*/ 1784122 h 2344739"/>
              <a:gd name="connsiteX60" fmla="*/ 9613704 w 12193149"/>
              <a:gd name="connsiteY60" fmla="*/ 1812371 h 2344739"/>
              <a:gd name="connsiteX61" fmla="*/ 9338590 w 12193149"/>
              <a:gd name="connsiteY61" fmla="*/ 1869293 h 2344739"/>
              <a:gd name="connsiteX62" fmla="*/ 9232518 w 12193149"/>
              <a:gd name="connsiteY62" fmla="*/ 1893149 h 2344739"/>
              <a:gd name="connsiteX63" fmla="*/ 9156690 w 12193149"/>
              <a:gd name="connsiteY63" fmla="*/ 1903228 h 2344739"/>
              <a:gd name="connsiteX64" fmla="*/ 9054601 w 12193149"/>
              <a:gd name="connsiteY64" fmla="*/ 1910755 h 2344739"/>
              <a:gd name="connsiteX65" fmla="*/ 9006634 w 12193149"/>
              <a:gd name="connsiteY65" fmla="*/ 1914040 h 2344739"/>
              <a:gd name="connsiteX66" fmla="*/ 9006349 w 12193149"/>
              <a:gd name="connsiteY66" fmla="*/ 1913800 h 2344739"/>
              <a:gd name="connsiteX67" fmla="*/ 8997380 w 12193149"/>
              <a:gd name="connsiteY67" fmla="*/ 1915011 h 2344739"/>
              <a:gd name="connsiteX68" fmla="*/ 8991542 w 12193149"/>
              <a:gd name="connsiteY68" fmla="*/ 1917072 h 2344739"/>
              <a:gd name="connsiteX69" fmla="*/ 8975485 w 12193149"/>
              <a:gd name="connsiteY69" fmla="*/ 1920298 h 2344739"/>
              <a:gd name="connsiteX70" fmla="*/ 8969159 w 12193149"/>
              <a:gd name="connsiteY70" fmla="*/ 1919598 h 2344739"/>
              <a:gd name="connsiteX71" fmla="*/ 8964196 w 12193149"/>
              <a:gd name="connsiteY71" fmla="*/ 1917373 h 2344739"/>
              <a:gd name="connsiteX72" fmla="*/ 8930136 w 12193149"/>
              <a:gd name="connsiteY72" fmla="*/ 1914185 h 2344739"/>
              <a:gd name="connsiteX73" fmla="*/ 8753592 w 12193149"/>
              <a:gd name="connsiteY73" fmla="*/ 1933417 h 2344739"/>
              <a:gd name="connsiteX74" fmla="*/ 8708995 w 12193149"/>
              <a:gd name="connsiteY74" fmla="*/ 1935518 h 2344739"/>
              <a:gd name="connsiteX75" fmla="*/ 8597219 w 12193149"/>
              <a:gd name="connsiteY75" fmla="*/ 1944090 h 2344739"/>
              <a:gd name="connsiteX76" fmla="*/ 8526378 w 12193149"/>
              <a:gd name="connsiteY76" fmla="*/ 1929248 h 2344739"/>
              <a:gd name="connsiteX77" fmla="*/ 8512131 w 12193149"/>
              <a:gd name="connsiteY77" fmla="*/ 1935163 h 2344739"/>
              <a:gd name="connsiteX78" fmla="*/ 8507315 w 12193149"/>
              <a:gd name="connsiteY78" fmla="*/ 1938164 h 2344739"/>
              <a:gd name="connsiteX79" fmla="*/ 8499116 w 12193149"/>
              <a:gd name="connsiteY79" fmla="*/ 1940902 h 2344739"/>
              <a:gd name="connsiteX80" fmla="*/ 8498742 w 12193149"/>
              <a:gd name="connsiteY80" fmla="*/ 1940723 h 2344739"/>
              <a:gd name="connsiteX81" fmla="*/ 8491397 w 12193149"/>
              <a:gd name="connsiteY81" fmla="*/ 1943773 h 2344739"/>
              <a:gd name="connsiteX82" fmla="*/ 8368330 w 12193149"/>
              <a:gd name="connsiteY82" fmla="*/ 1957815 h 2344739"/>
              <a:gd name="connsiteX83" fmla="*/ 8354947 w 12193149"/>
              <a:gd name="connsiteY83" fmla="*/ 1958009 h 2344739"/>
              <a:gd name="connsiteX84" fmla="*/ 8321252 w 12193149"/>
              <a:gd name="connsiteY84" fmla="*/ 1974587 h 2344739"/>
              <a:gd name="connsiteX85" fmla="*/ 8315581 w 12193149"/>
              <a:gd name="connsiteY85" fmla="*/ 1974913 h 2344739"/>
              <a:gd name="connsiteX86" fmla="*/ 8296322 w 12193149"/>
              <a:gd name="connsiteY86" fmla="*/ 1988808 h 2344739"/>
              <a:gd name="connsiteX87" fmla="*/ 8285424 w 12193149"/>
              <a:gd name="connsiteY87" fmla="*/ 1994631 h 2344739"/>
              <a:gd name="connsiteX88" fmla="*/ 8284298 w 12193149"/>
              <a:gd name="connsiteY88" fmla="*/ 1999074 h 2344739"/>
              <a:gd name="connsiteX89" fmla="*/ 8267224 w 12193149"/>
              <a:gd name="connsiteY89" fmla="*/ 2006249 h 2344739"/>
              <a:gd name="connsiteX90" fmla="*/ 8264525 w 12193149"/>
              <a:gd name="connsiteY90" fmla="*/ 2006019 h 2344739"/>
              <a:gd name="connsiteX91" fmla="*/ 8253181 w 12193149"/>
              <a:gd name="connsiteY91" fmla="*/ 2015862 h 2344739"/>
              <a:gd name="connsiteX92" fmla="*/ 8246982 w 12193149"/>
              <a:gd name="connsiteY92" fmla="*/ 2028854 h 2344739"/>
              <a:gd name="connsiteX93" fmla="*/ 8091420 w 12193149"/>
              <a:gd name="connsiteY93" fmla="*/ 2075015 h 2344739"/>
              <a:gd name="connsiteX94" fmla="*/ 7906555 w 12193149"/>
              <a:gd name="connsiteY94" fmla="*/ 2116988 h 2344739"/>
              <a:gd name="connsiteX95" fmla="*/ 7719893 w 12193149"/>
              <a:gd name="connsiteY95" fmla="*/ 2142703 h 2344739"/>
              <a:gd name="connsiteX96" fmla="*/ 7615495 w 12193149"/>
              <a:gd name="connsiteY96" fmla="*/ 2139232 h 2344739"/>
              <a:gd name="connsiteX97" fmla="*/ 7528691 w 12193149"/>
              <a:gd name="connsiteY97" fmla="*/ 2145060 h 2344739"/>
              <a:gd name="connsiteX98" fmla="*/ 7520719 w 12193149"/>
              <a:gd name="connsiteY98" fmla="*/ 2147613 h 2344739"/>
              <a:gd name="connsiteX99" fmla="*/ 7508559 w 12193149"/>
              <a:gd name="connsiteY99" fmla="*/ 2148948 h 2344739"/>
              <a:gd name="connsiteX100" fmla="*/ 7508188 w 12193149"/>
              <a:gd name="connsiteY100" fmla="*/ 2148621 h 2344739"/>
              <a:gd name="connsiteX101" fmla="*/ 7496943 w 12193149"/>
              <a:gd name="connsiteY101" fmla="*/ 2150573 h 2344739"/>
              <a:gd name="connsiteX102" fmla="*/ 7219707 w 12193149"/>
              <a:gd name="connsiteY102" fmla="*/ 2156680 h 2344739"/>
              <a:gd name="connsiteX103" fmla="*/ 7202249 w 12193149"/>
              <a:gd name="connsiteY103" fmla="*/ 2161230 h 2344739"/>
              <a:gd name="connsiteX104" fmla="*/ 7198152 w 12193149"/>
              <a:gd name="connsiteY104" fmla="*/ 2166588 h 2344739"/>
              <a:gd name="connsiteX105" fmla="*/ 7171956 w 12193149"/>
              <a:gd name="connsiteY105" fmla="*/ 2171236 h 2344739"/>
              <a:gd name="connsiteX106" fmla="*/ 7098136 w 12193149"/>
              <a:gd name="connsiteY106" fmla="*/ 2183464 h 2344739"/>
              <a:gd name="connsiteX107" fmla="*/ 7019644 w 12193149"/>
              <a:gd name="connsiteY107" fmla="*/ 2183090 h 2344739"/>
              <a:gd name="connsiteX108" fmla="*/ 6905294 w 12193149"/>
              <a:gd name="connsiteY108" fmla="*/ 2212596 h 2344739"/>
              <a:gd name="connsiteX109" fmla="*/ 6709370 w 12193149"/>
              <a:gd name="connsiteY109" fmla="*/ 2240551 h 2344739"/>
              <a:gd name="connsiteX110" fmla="*/ 6550602 w 12193149"/>
              <a:gd name="connsiteY110" fmla="*/ 2269327 h 2344739"/>
              <a:gd name="connsiteX111" fmla="*/ 6318708 w 12193149"/>
              <a:gd name="connsiteY111" fmla="*/ 2316127 h 2344739"/>
              <a:gd name="connsiteX112" fmla="*/ 6169822 w 12193149"/>
              <a:gd name="connsiteY112" fmla="*/ 2318214 h 2344739"/>
              <a:gd name="connsiteX113" fmla="*/ 6074996 w 12193149"/>
              <a:gd name="connsiteY113" fmla="*/ 2338676 h 2344739"/>
              <a:gd name="connsiteX114" fmla="*/ 6069677 w 12193149"/>
              <a:gd name="connsiteY114" fmla="*/ 2337139 h 2344739"/>
              <a:gd name="connsiteX115" fmla="*/ 6049786 w 12193149"/>
              <a:gd name="connsiteY115" fmla="*/ 2337822 h 2344739"/>
              <a:gd name="connsiteX116" fmla="*/ 6042433 w 12193149"/>
              <a:gd name="connsiteY116" fmla="*/ 2329473 h 2344739"/>
              <a:gd name="connsiteX117" fmla="*/ 6011238 w 12193149"/>
              <a:gd name="connsiteY117" fmla="*/ 2324380 h 2344739"/>
              <a:gd name="connsiteX118" fmla="*/ 5958523 w 12193149"/>
              <a:gd name="connsiteY118" fmla="*/ 2328024 h 2344739"/>
              <a:gd name="connsiteX119" fmla="*/ 5760067 w 12193149"/>
              <a:gd name="connsiteY119" fmla="*/ 2343716 h 2344739"/>
              <a:gd name="connsiteX120" fmla="*/ 5628108 w 12193149"/>
              <a:gd name="connsiteY120" fmla="*/ 2344739 h 2344739"/>
              <a:gd name="connsiteX121" fmla="*/ 5472054 w 12193149"/>
              <a:gd name="connsiteY121" fmla="*/ 2330719 h 2344739"/>
              <a:gd name="connsiteX122" fmla="*/ 5433909 w 12193149"/>
              <a:gd name="connsiteY122" fmla="*/ 2319466 h 2344739"/>
              <a:gd name="connsiteX123" fmla="*/ 5382817 w 12193149"/>
              <a:gd name="connsiteY123" fmla="*/ 2301764 h 2344739"/>
              <a:gd name="connsiteX124" fmla="*/ 5262912 w 12193149"/>
              <a:gd name="connsiteY124" fmla="*/ 2281347 h 2344739"/>
              <a:gd name="connsiteX125" fmla="*/ 5224109 w 12193149"/>
              <a:gd name="connsiteY125" fmla="*/ 2270223 h 2344739"/>
              <a:gd name="connsiteX126" fmla="*/ 5175808 w 12193149"/>
              <a:gd name="connsiteY126" fmla="*/ 2267233 h 2344739"/>
              <a:gd name="connsiteX127" fmla="*/ 5157702 w 12193149"/>
              <a:gd name="connsiteY127" fmla="*/ 2260010 h 2344739"/>
              <a:gd name="connsiteX128" fmla="*/ 5143747 w 12193149"/>
              <a:gd name="connsiteY128" fmla="*/ 2256610 h 2344739"/>
              <a:gd name="connsiteX129" fmla="*/ 5140744 w 12193149"/>
              <a:gd name="connsiteY129" fmla="*/ 2254509 h 2344739"/>
              <a:gd name="connsiteX130" fmla="*/ 5122807 w 12193149"/>
              <a:gd name="connsiteY130" fmla="*/ 2243656 h 2344739"/>
              <a:gd name="connsiteX131" fmla="*/ 5066938 w 12193149"/>
              <a:gd name="connsiteY131" fmla="*/ 2250227 h 2344739"/>
              <a:gd name="connsiteX132" fmla="*/ 5012662 w 12193149"/>
              <a:gd name="connsiteY132" fmla="*/ 2233846 h 2344739"/>
              <a:gd name="connsiteX133" fmla="*/ 4841589 w 12193149"/>
              <a:gd name="connsiteY133" fmla="*/ 2209829 h 2344739"/>
              <a:gd name="connsiteX134" fmla="*/ 4763595 w 12193149"/>
              <a:gd name="connsiteY134" fmla="*/ 2182061 h 2344739"/>
              <a:gd name="connsiteX135" fmla="*/ 4724334 w 12193149"/>
              <a:gd name="connsiteY135" fmla="*/ 2173047 h 2344739"/>
              <a:gd name="connsiteX136" fmla="*/ 4722324 w 12193149"/>
              <a:gd name="connsiteY136" fmla="*/ 2172298 h 2344739"/>
              <a:gd name="connsiteX137" fmla="*/ 4723259 w 12193149"/>
              <a:gd name="connsiteY137" fmla="*/ 2172087 h 2344739"/>
              <a:gd name="connsiteX138" fmla="*/ 4718350 w 12193149"/>
              <a:gd name="connsiteY138" fmla="*/ 2170817 h 2344739"/>
              <a:gd name="connsiteX139" fmla="*/ 4722324 w 12193149"/>
              <a:gd name="connsiteY139" fmla="*/ 2172298 h 2344739"/>
              <a:gd name="connsiteX140" fmla="*/ 4716674 w 12193149"/>
              <a:gd name="connsiteY140" fmla="*/ 2173573 h 2344739"/>
              <a:gd name="connsiteX141" fmla="*/ 4516962 w 12193149"/>
              <a:gd name="connsiteY141" fmla="*/ 2163671 h 2344739"/>
              <a:gd name="connsiteX142" fmla="*/ 4429691 w 12193149"/>
              <a:gd name="connsiteY142" fmla="*/ 2153020 h 2344739"/>
              <a:gd name="connsiteX143" fmla="*/ 4364023 w 12193149"/>
              <a:gd name="connsiteY143" fmla="*/ 2151674 h 2344739"/>
              <a:gd name="connsiteX144" fmla="*/ 4318114 w 12193149"/>
              <a:gd name="connsiteY144" fmla="*/ 2158289 h 2344739"/>
              <a:gd name="connsiteX145" fmla="*/ 4316258 w 12193149"/>
              <a:gd name="connsiteY145" fmla="*/ 2156948 h 2344739"/>
              <a:gd name="connsiteX146" fmla="*/ 4296292 w 12193149"/>
              <a:gd name="connsiteY146" fmla="*/ 2155069 h 2344739"/>
              <a:gd name="connsiteX147" fmla="*/ 4291212 w 12193149"/>
              <a:gd name="connsiteY147" fmla="*/ 2157986 h 2344739"/>
              <a:gd name="connsiteX148" fmla="*/ 4277290 w 12193149"/>
              <a:gd name="connsiteY148" fmla="*/ 2157740 h 2344739"/>
              <a:gd name="connsiteX149" fmla="*/ 4249265 w 12193149"/>
              <a:gd name="connsiteY149" fmla="*/ 2160064 h 2344739"/>
              <a:gd name="connsiteX150" fmla="*/ 4203199 w 12193149"/>
              <a:gd name="connsiteY150" fmla="*/ 2157269 h 2344739"/>
              <a:gd name="connsiteX151" fmla="*/ 4202893 w 12193149"/>
              <a:gd name="connsiteY151" fmla="*/ 2156010 h 2344739"/>
              <a:gd name="connsiteX152" fmla="*/ 4192396 w 12193149"/>
              <a:gd name="connsiteY152" fmla="*/ 2150376 h 2344739"/>
              <a:gd name="connsiteX153" fmla="*/ 4143893 w 12193149"/>
              <a:gd name="connsiteY153" fmla="*/ 2134511 h 2344739"/>
              <a:gd name="connsiteX154" fmla="*/ 4084245 w 12193149"/>
              <a:gd name="connsiteY154" fmla="*/ 2107978 h 2344739"/>
              <a:gd name="connsiteX155" fmla="*/ 4075694 w 12193149"/>
              <a:gd name="connsiteY155" fmla="*/ 2107143 h 2344739"/>
              <a:gd name="connsiteX156" fmla="*/ 4075575 w 12193149"/>
              <a:gd name="connsiteY156" fmla="*/ 2106844 h 2344739"/>
              <a:gd name="connsiteX157" fmla="*/ 4066658 w 12193149"/>
              <a:gd name="connsiteY157" fmla="*/ 2105400 h 2344739"/>
              <a:gd name="connsiteX158" fmla="*/ 4060102 w 12193149"/>
              <a:gd name="connsiteY158" fmla="*/ 2105618 h 2344739"/>
              <a:gd name="connsiteX159" fmla="*/ 4043512 w 12193149"/>
              <a:gd name="connsiteY159" fmla="*/ 2103997 h 2344739"/>
              <a:gd name="connsiteX160" fmla="*/ 4038145 w 12193149"/>
              <a:gd name="connsiteY160" fmla="*/ 2101563 h 2344739"/>
              <a:gd name="connsiteX161" fmla="*/ 4036511 w 12193149"/>
              <a:gd name="connsiteY161" fmla="*/ 2097896 h 2344739"/>
              <a:gd name="connsiteX162" fmla="*/ 4034926 w 12193149"/>
              <a:gd name="connsiteY162" fmla="*/ 2098131 h 2344739"/>
              <a:gd name="connsiteX163" fmla="*/ 4005686 w 12193149"/>
              <a:gd name="connsiteY163" fmla="*/ 2085563 h 2344739"/>
              <a:gd name="connsiteX164" fmla="*/ 3937994 w 12193149"/>
              <a:gd name="connsiteY164" fmla="*/ 2068106 h 2344739"/>
              <a:gd name="connsiteX165" fmla="*/ 3898423 w 12193149"/>
              <a:gd name="connsiteY165" fmla="*/ 2062451 h 2344739"/>
              <a:gd name="connsiteX166" fmla="*/ 3790908 w 12193149"/>
              <a:gd name="connsiteY166" fmla="*/ 2042213 h 2344739"/>
              <a:gd name="connsiteX167" fmla="*/ 3683661 w 12193149"/>
              <a:gd name="connsiteY167" fmla="*/ 2018290 h 2344739"/>
              <a:gd name="connsiteX168" fmla="*/ 3611183 w 12193149"/>
              <a:gd name="connsiteY168" fmla="*/ 1986019 h 2344739"/>
              <a:gd name="connsiteX169" fmla="*/ 3605003 w 12193149"/>
              <a:gd name="connsiteY169" fmla="*/ 1987381 h 2344739"/>
              <a:gd name="connsiteX170" fmla="*/ 3595884 w 12193149"/>
              <a:gd name="connsiteY170" fmla="*/ 1987545 h 2344739"/>
              <a:gd name="connsiteX171" fmla="*/ 3595649 w 12193149"/>
              <a:gd name="connsiteY171" fmla="*/ 1987276 h 2344739"/>
              <a:gd name="connsiteX172" fmla="*/ 3587126 w 12193149"/>
              <a:gd name="connsiteY172" fmla="*/ 1987966 h 2344739"/>
              <a:gd name="connsiteX173" fmla="*/ 3537283 w 12193149"/>
              <a:gd name="connsiteY173" fmla="*/ 1978267 h 2344739"/>
              <a:gd name="connsiteX174" fmla="*/ 3474371 w 12193149"/>
              <a:gd name="connsiteY174" fmla="*/ 1974606 h 2344739"/>
              <a:gd name="connsiteX175" fmla="*/ 3401876 w 12193149"/>
              <a:gd name="connsiteY175" fmla="*/ 1962558 h 2344739"/>
              <a:gd name="connsiteX176" fmla="*/ 3365036 w 12193149"/>
              <a:gd name="connsiteY176" fmla="*/ 1979510 h 2344739"/>
              <a:gd name="connsiteX177" fmla="*/ 3345174 w 12193149"/>
              <a:gd name="connsiteY177" fmla="*/ 1981192 h 2344739"/>
              <a:gd name="connsiteX178" fmla="*/ 3342846 w 12193149"/>
              <a:gd name="connsiteY178" fmla="*/ 1980217 h 2344739"/>
              <a:gd name="connsiteX179" fmla="*/ 3263504 w 12193149"/>
              <a:gd name="connsiteY179" fmla="*/ 1986094 h 2344739"/>
              <a:gd name="connsiteX180" fmla="*/ 3143704 w 12193149"/>
              <a:gd name="connsiteY180" fmla="*/ 1993869 h 2344739"/>
              <a:gd name="connsiteX181" fmla="*/ 3031439 w 12193149"/>
              <a:gd name="connsiteY181" fmla="*/ 1996512 h 2344739"/>
              <a:gd name="connsiteX182" fmla="*/ 2782717 w 12193149"/>
              <a:gd name="connsiteY182" fmla="*/ 2018333 h 2344739"/>
              <a:gd name="connsiteX183" fmla="*/ 2647675 w 12193149"/>
              <a:gd name="connsiteY183" fmla="*/ 2028869 h 2344739"/>
              <a:gd name="connsiteX184" fmla="*/ 2569176 w 12193149"/>
              <a:gd name="connsiteY184" fmla="*/ 2002628 h 2344739"/>
              <a:gd name="connsiteX185" fmla="*/ 2444403 w 12193149"/>
              <a:gd name="connsiteY185" fmla="*/ 2016529 h 2344739"/>
              <a:gd name="connsiteX186" fmla="*/ 2316260 w 12193149"/>
              <a:gd name="connsiteY186" fmla="*/ 2024996 h 2344739"/>
              <a:gd name="connsiteX187" fmla="*/ 2209726 w 12193149"/>
              <a:gd name="connsiteY187" fmla="*/ 2019763 h 2344739"/>
              <a:gd name="connsiteX188" fmla="*/ 2095813 w 12193149"/>
              <a:gd name="connsiteY188" fmla="*/ 2003052 h 2344739"/>
              <a:gd name="connsiteX189" fmla="*/ 1998504 w 12193149"/>
              <a:gd name="connsiteY189" fmla="*/ 1995032 h 2344739"/>
              <a:gd name="connsiteX190" fmla="*/ 1929320 w 12193149"/>
              <a:gd name="connsiteY190" fmla="*/ 2016977 h 2344739"/>
              <a:gd name="connsiteX191" fmla="*/ 1922798 w 12193149"/>
              <a:gd name="connsiteY191" fmla="*/ 2012146 h 2344739"/>
              <a:gd name="connsiteX192" fmla="*/ 1874228 w 12193149"/>
              <a:gd name="connsiteY192" fmla="*/ 2013741 h 2344739"/>
              <a:gd name="connsiteX193" fmla="*/ 1787803 w 12193149"/>
              <a:gd name="connsiteY193" fmla="*/ 2041363 h 2344739"/>
              <a:gd name="connsiteX194" fmla="*/ 1739352 w 12193149"/>
              <a:gd name="connsiteY194" fmla="*/ 2036312 h 2344739"/>
              <a:gd name="connsiteX195" fmla="*/ 1676219 w 12193149"/>
              <a:gd name="connsiteY195" fmla="*/ 2019963 h 2344739"/>
              <a:gd name="connsiteX196" fmla="*/ 1609817 w 12193149"/>
              <a:gd name="connsiteY196" fmla="*/ 2013066 h 2344739"/>
              <a:gd name="connsiteX197" fmla="*/ 1497258 w 12193149"/>
              <a:gd name="connsiteY197" fmla="*/ 1987476 h 2344739"/>
              <a:gd name="connsiteX198" fmla="*/ 1151127 w 12193149"/>
              <a:gd name="connsiteY198" fmla="*/ 1938041 h 2344739"/>
              <a:gd name="connsiteX199" fmla="*/ 859417 w 12193149"/>
              <a:gd name="connsiteY199" fmla="*/ 1928608 h 2344739"/>
              <a:gd name="connsiteX200" fmla="*/ 838688 w 12193149"/>
              <a:gd name="connsiteY200" fmla="*/ 1929821 h 2344739"/>
              <a:gd name="connsiteX201" fmla="*/ 817957 w 12193149"/>
              <a:gd name="connsiteY201" fmla="*/ 1927857 h 2344739"/>
              <a:gd name="connsiteX202" fmla="*/ 812654 w 12193149"/>
              <a:gd name="connsiteY202" fmla="*/ 1930751 h 2344739"/>
              <a:gd name="connsiteX203" fmla="*/ 721195 w 12193149"/>
              <a:gd name="connsiteY203" fmla="*/ 1929661 h 2344739"/>
              <a:gd name="connsiteX204" fmla="*/ 720890 w 12193149"/>
              <a:gd name="connsiteY204" fmla="*/ 1928399 h 2344739"/>
              <a:gd name="connsiteX205" fmla="*/ 710023 w 12193149"/>
              <a:gd name="connsiteY205" fmla="*/ 1922722 h 2344739"/>
              <a:gd name="connsiteX206" fmla="*/ 597940 w 12193149"/>
              <a:gd name="connsiteY206" fmla="*/ 1879864 h 2344739"/>
              <a:gd name="connsiteX207" fmla="*/ 579683 w 12193149"/>
              <a:gd name="connsiteY207" fmla="*/ 1877212 h 2344739"/>
              <a:gd name="connsiteX208" fmla="*/ 572865 w 12193149"/>
              <a:gd name="connsiteY208" fmla="*/ 1877401 h 2344739"/>
              <a:gd name="connsiteX209" fmla="*/ 446247 w 12193149"/>
              <a:gd name="connsiteY209" fmla="*/ 1839371 h 2344739"/>
              <a:gd name="connsiteX210" fmla="*/ 405163 w 12193149"/>
              <a:gd name="connsiteY210" fmla="*/ 1833548 h 2344739"/>
              <a:gd name="connsiteX211" fmla="*/ 293583 w 12193149"/>
              <a:gd name="connsiteY211" fmla="*/ 1812852 h 2344739"/>
              <a:gd name="connsiteX212" fmla="*/ 119529 w 12193149"/>
              <a:gd name="connsiteY212" fmla="*/ 1761047 h 2344739"/>
              <a:gd name="connsiteX213" fmla="*/ 16674 w 12193149"/>
              <a:gd name="connsiteY213" fmla="*/ 1758191 h 2344739"/>
              <a:gd name="connsiteX214" fmla="*/ 1150 w 12193149"/>
              <a:gd name="connsiteY214" fmla="*/ 1752722 h 2344739"/>
              <a:gd name="connsiteX215" fmla="*/ 1148 w 12193149"/>
              <a:gd name="connsiteY215" fmla="*/ 222213 h 2344739"/>
              <a:gd name="connsiteX216" fmla="*/ 1148 w 12193149"/>
              <a:gd name="connsiteY216" fmla="*/ 0 h 234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12193149" h="2344739">
                <a:moveTo>
                  <a:pt x="1148" y="0"/>
                </a:moveTo>
                <a:lnTo>
                  <a:pt x="12193148" y="0"/>
                </a:lnTo>
                <a:cubicBezTo>
                  <a:pt x="12193148" y="193246"/>
                  <a:pt x="12193149" y="386493"/>
                  <a:pt x="12193149" y="579739"/>
                </a:cubicBezTo>
                <a:lnTo>
                  <a:pt x="12185986" y="584189"/>
                </a:lnTo>
                <a:cubicBezTo>
                  <a:pt x="12156393" y="577430"/>
                  <a:pt x="12176978" y="588328"/>
                  <a:pt x="12156363" y="597366"/>
                </a:cubicBezTo>
                <a:cubicBezTo>
                  <a:pt x="12172308" y="611308"/>
                  <a:pt x="12127905" y="602876"/>
                  <a:pt x="12139215" y="623179"/>
                </a:cubicBezTo>
                <a:cubicBezTo>
                  <a:pt x="12135103" y="624180"/>
                  <a:pt x="12130766" y="624512"/>
                  <a:pt x="12126327" y="624690"/>
                </a:cubicBezTo>
                <a:lnTo>
                  <a:pt x="12124007" y="624794"/>
                </a:lnTo>
                <a:lnTo>
                  <a:pt x="12116854" y="628608"/>
                </a:lnTo>
                <a:lnTo>
                  <a:pt x="12099497" y="628139"/>
                </a:lnTo>
                <a:cubicBezTo>
                  <a:pt x="12095162" y="629804"/>
                  <a:pt x="12090978" y="632365"/>
                  <a:pt x="12087073" y="636341"/>
                </a:cubicBezTo>
                <a:cubicBezTo>
                  <a:pt x="12078890" y="656743"/>
                  <a:pt x="12040481" y="653846"/>
                  <a:pt x="12031073" y="680009"/>
                </a:cubicBezTo>
                <a:cubicBezTo>
                  <a:pt x="12026399" y="688254"/>
                  <a:pt x="12004497" y="705355"/>
                  <a:pt x="11995833" y="703458"/>
                </a:cubicBezTo>
                <a:cubicBezTo>
                  <a:pt x="11990333" y="705967"/>
                  <a:pt x="11986699" y="712045"/>
                  <a:pt x="11979717" y="708161"/>
                </a:cubicBezTo>
                <a:cubicBezTo>
                  <a:pt x="11970382" y="704240"/>
                  <a:pt x="11963763" y="727262"/>
                  <a:pt x="11959046" y="717558"/>
                </a:cubicBezTo>
                <a:lnTo>
                  <a:pt x="11920454" y="730883"/>
                </a:lnTo>
                <a:cubicBezTo>
                  <a:pt x="11919152" y="737943"/>
                  <a:pt x="11912619" y="740145"/>
                  <a:pt x="11903656" y="742426"/>
                </a:cubicBezTo>
                <a:lnTo>
                  <a:pt x="11895048" y="744791"/>
                </a:lnTo>
                <a:lnTo>
                  <a:pt x="11891968" y="755729"/>
                </a:lnTo>
                <a:cubicBezTo>
                  <a:pt x="11881074" y="746401"/>
                  <a:pt x="11884523" y="777742"/>
                  <a:pt x="11870776" y="777816"/>
                </a:cubicBezTo>
                <a:lnTo>
                  <a:pt x="11813376" y="797659"/>
                </a:lnTo>
                <a:lnTo>
                  <a:pt x="11590693" y="963777"/>
                </a:lnTo>
                <a:cubicBezTo>
                  <a:pt x="11550201" y="990714"/>
                  <a:pt x="11542649" y="940770"/>
                  <a:pt x="11506817" y="1033623"/>
                </a:cubicBezTo>
                <a:cubicBezTo>
                  <a:pt x="11450023" y="1089460"/>
                  <a:pt x="11337127" y="1190174"/>
                  <a:pt x="11280332" y="1223571"/>
                </a:cubicBezTo>
                <a:cubicBezTo>
                  <a:pt x="11267547" y="1231171"/>
                  <a:pt x="11229147" y="1296589"/>
                  <a:pt x="11228309" y="1276236"/>
                </a:cubicBezTo>
                <a:cubicBezTo>
                  <a:pt x="11223950" y="1278203"/>
                  <a:pt x="11220761" y="1277680"/>
                  <a:pt x="11218087" y="1275961"/>
                </a:cubicBezTo>
                <a:lnTo>
                  <a:pt x="11217184" y="1275018"/>
                </a:lnTo>
                <a:lnTo>
                  <a:pt x="11188885" y="1292383"/>
                </a:lnTo>
                <a:lnTo>
                  <a:pt x="11184501" y="1292525"/>
                </a:lnTo>
                <a:lnTo>
                  <a:pt x="11166854" y="1306612"/>
                </a:lnTo>
                <a:lnTo>
                  <a:pt x="11157311" y="1312414"/>
                </a:lnTo>
                <a:lnTo>
                  <a:pt x="11155496" y="1317097"/>
                </a:lnTo>
                <a:cubicBezTo>
                  <a:pt x="11153045" y="1320465"/>
                  <a:pt x="11148902" y="1323112"/>
                  <a:pt x="11140961" y="1324115"/>
                </a:cubicBezTo>
                <a:lnTo>
                  <a:pt x="11138961" y="1323772"/>
                </a:lnTo>
                <a:lnTo>
                  <a:pt x="11128208" y="1333832"/>
                </a:lnTo>
                <a:cubicBezTo>
                  <a:pt x="11124962" y="1337814"/>
                  <a:pt x="11122359" y="1342287"/>
                  <a:pt x="11120691" y="1347424"/>
                </a:cubicBezTo>
                <a:cubicBezTo>
                  <a:pt x="11081770" y="1370685"/>
                  <a:pt x="10952581" y="1444106"/>
                  <a:pt x="10894683" y="1473399"/>
                </a:cubicBezTo>
                <a:cubicBezTo>
                  <a:pt x="10861781" y="1488434"/>
                  <a:pt x="10817803" y="1508886"/>
                  <a:pt x="10773300" y="1523191"/>
                </a:cubicBezTo>
                <a:cubicBezTo>
                  <a:pt x="10733414" y="1567419"/>
                  <a:pt x="10677791" y="1526735"/>
                  <a:pt x="10627668" y="1559229"/>
                </a:cubicBezTo>
                <a:cubicBezTo>
                  <a:pt x="10590276" y="1542103"/>
                  <a:pt x="10613693" y="1562282"/>
                  <a:pt x="10581895" y="1568689"/>
                </a:cubicBezTo>
                <a:cubicBezTo>
                  <a:pt x="10597733" y="1591656"/>
                  <a:pt x="10540912" y="1568241"/>
                  <a:pt x="10547790" y="1598423"/>
                </a:cubicBezTo>
                <a:cubicBezTo>
                  <a:pt x="10541784" y="1598632"/>
                  <a:pt x="10535750" y="1597886"/>
                  <a:pt x="10529643" y="1596907"/>
                </a:cubicBezTo>
                <a:lnTo>
                  <a:pt x="10526446" y="1596411"/>
                </a:lnTo>
                <a:lnTo>
                  <a:pt x="10515129" y="1599537"/>
                </a:lnTo>
                <a:lnTo>
                  <a:pt x="10491735" y="1594156"/>
                </a:lnTo>
                <a:cubicBezTo>
                  <a:pt x="10485147" y="1595190"/>
                  <a:pt x="10478389" y="1597459"/>
                  <a:pt x="10471418" y="1601693"/>
                </a:cubicBezTo>
                <a:cubicBezTo>
                  <a:pt x="10451763" y="1626665"/>
                  <a:pt x="10400774" y="1612276"/>
                  <a:pt x="10377042" y="1644598"/>
                </a:cubicBezTo>
                <a:cubicBezTo>
                  <a:pt x="10367240" y="1654315"/>
                  <a:pt x="10330319" y="1671126"/>
                  <a:pt x="10319338" y="1666221"/>
                </a:cubicBezTo>
                <a:cubicBezTo>
                  <a:pt x="10310813" y="1668060"/>
                  <a:pt x="10303331" y="1675173"/>
                  <a:pt x="10295467" y="1668079"/>
                </a:cubicBezTo>
                <a:cubicBezTo>
                  <a:pt x="10284420" y="1660290"/>
                  <a:pt x="10265794" y="1689186"/>
                  <a:pt x="10263443" y="1674948"/>
                </a:cubicBezTo>
                <a:lnTo>
                  <a:pt x="10205418" y="1682149"/>
                </a:lnTo>
                <a:cubicBezTo>
                  <a:pt x="10200696" y="1691209"/>
                  <a:pt x="10190895" y="1692356"/>
                  <a:pt x="10177759" y="1692943"/>
                </a:cubicBezTo>
                <a:lnTo>
                  <a:pt x="10165070" y="1693739"/>
                </a:lnTo>
                <a:lnTo>
                  <a:pt x="10156308" y="1707487"/>
                </a:lnTo>
                <a:cubicBezTo>
                  <a:pt x="10145406" y="1692057"/>
                  <a:pt x="10136981" y="1734810"/>
                  <a:pt x="10118267" y="1731142"/>
                </a:cubicBezTo>
                <a:lnTo>
                  <a:pt x="10083317" y="1743296"/>
                </a:lnTo>
                <a:cubicBezTo>
                  <a:pt x="10075718" y="1741227"/>
                  <a:pt x="10048011" y="1742555"/>
                  <a:pt x="10040388" y="1741632"/>
                </a:cubicBezTo>
                <a:cubicBezTo>
                  <a:pt x="9999609" y="1751733"/>
                  <a:pt x="9985545" y="1752223"/>
                  <a:pt x="9961167" y="1757147"/>
                </a:cubicBezTo>
                <a:cubicBezTo>
                  <a:pt x="9920131" y="1757289"/>
                  <a:pt x="9889892" y="1754090"/>
                  <a:pt x="9848940" y="1763915"/>
                </a:cubicBezTo>
                <a:lnTo>
                  <a:pt x="9729457" y="1784122"/>
                </a:lnTo>
                <a:cubicBezTo>
                  <a:pt x="9676207" y="1774536"/>
                  <a:pt x="9631235" y="1799759"/>
                  <a:pt x="9613704" y="1812371"/>
                </a:cubicBezTo>
                <a:cubicBezTo>
                  <a:pt x="9548152" y="1826647"/>
                  <a:pt x="9410970" y="1863993"/>
                  <a:pt x="9338590" y="1869293"/>
                </a:cubicBezTo>
                <a:lnTo>
                  <a:pt x="9232518" y="1893149"/>
                </a:lnTo>
                <a:lnTo>
                  <a:pt x="9156690" y="1903228"/>
                </a:lnTo>
                <a:lnTo>
                  <a:pt x="9054601" y="1910755"/>
                </a:lnTo>
                <a:lnTo>
                  <a:pt x="9006634" y="1914040"/>
                </a:lnTo>
                <a:lnTo>
                  <a:pt x="9006349" y="1913800"/>
                </a:lnTo>
                <a:cubicBezTo>
                  <a:pt x="9004294" y="1913580"/>
                  <a:pt x="9001475" y="1913908"/>
                  <a:pt x="8997380" y="1915011"/>
                </a:cubicBezTo>
                <a:lnTo>
                  <a:pt x="8991542" y="1917072"/>
                </a:lnTo>
                <a:lnTo>
                  <a:pt x="8975485" y="1920298"/>
                </a:lnTo>
                <a:lnTo>
                  <a:pt x="8969159" y="1919598"/>
                </a:lnTo>
                <a:lnTo>
                  <a:pt x="8964196" y="1917373"/>
                </a:lnTo>
                <a:cubicBezTo>
                  <a:pt x="8955841" y="1925324"/>
                  <a:pt x="8956668" y="1934272"/>
                  <a:pt x="8930136" y="1914185"/>
                </a:cubicBezTo>
                <a:cubicBezTo>
                  <a:pt x="8899182" y="1915205"/>
                  <a:pt x="8790451" y="1929860"/>
                  <a:pt x="8753592" y="1933417"/>
                </a:cubicBezTo>
                <a:cubicBezTo>
                  <a:pt x="8720970" y="1944137"/>
                  <a:pt x="8749345" y="1930476"/>
                  <a:pt x="8708995" y="1935518"/>
                </a:cubicBezTo>
                <a:cubicBezTo>
                  <a:pt x="8672757" y="1955053"/>
                  <a:pt x="8640293" y="1938613"/>
                  <a:pt x="8597219" y="1944090"/>
                </a:cubicBezTo>
                <a:lnTo>
                  <a:pt x="8526378" y="1929248"/>
                </a:lnTo>
                <a:lnTo>
                  <a:pt x="8512131" y="1935163"/>
                </a:lnTo>
                <a:lnTo>
                  <a:pt x="8507315" y="1938164"/>
                </a:lnTo>
                <a:cubicBezTo>
                  <a:pt x="8503797" y="1939941"/>
                  <a:pt x="8501196" y="1940752"/>
                  <a:pt x="8499116" y="1940902"/>
                </a:cubicBezTo>
                <a:lnTo>
                  <a:pt x="8498742" y="1940723"/>
                </a:lnTo>
                <a:lnTo>
                  <a:pt x="8491397" y="1943773"/>
                </a:lnTo>
                <a:lnTo>
                  <a:pt x="8368330" y="1957815"/>
                </a:lnTo>
                <a:cubicBezTo>
                  <a:pt x="8363173" y="1959840"/>
                  <a:pt x="8358881" y="1959492"/>
                  <a:pt x="8354947" y="1958009"/>
                </a:cubicBezTo>
                <a:lnTo>
                  <a:pt x="8321252" y="1974587"/>
                </a:lnTo>
                <a:lnTo>
                  <a:pt x="8315581" y="1974913"/>
                </a:lnTo>
                <a:lnTo>
                  <a:pt x="8296322" y="1988808"/>
                </a:lnTo>
                <a:lnTo>
                  <a:pt x="8285424" y="1994631"/>
                </a:lnTo>
                <a:lnTo>
                  <a:pt x="8284298" y="1999074"/>
                </a:lnTo>
                <a:cubicBezTo>
                  <a:pt x="8281994" y="2002319"/>
                  <a:pt x="8277300" y="2004967"/>
                  <a:pt x="8267224" y="2006249"/>
                </a:cubicBezTo>
                <a:lnTo>
                  <a:pt x="8264525" y="2006019"/>
                </a:lnTo>
                <a:lnTo>
                  <a:pt x="8253181" y="2015862"/>
                </a:lnTo>
                <a:cubicBezTo>
                  <a:pt x="8250007" y="2019712"/>
                  <a:pt x="8247795" y="2023994"/>
                  <a:pt x="8246982" y="2028854"/>
                </a:cubicBezTo>
                <a:cubicBezTo>
                  <a:pt x="8182975" y="2025947"/>
                  <a:pt x="8148279" y="2060069"/>
                  <a:pt x="8091420" y="2075015"/>
                </a:cubicBezTo>
                <a:cubicBezTo>
                  <a:pt x="8026616" y="2098157"/>
                  <a:pt x="7968218" y="2119393"/>
                  <a:pt x="7906555" y="2116988"/>
                </a:cubicBezTo>
                <a:cubicBezTo>
                  <a:pt x="7836267" y="2131900"/>
                  <a:pt x="7782114" y="2134131"/>
                  <a:pt x="7719893" y="2142703"/>
                </a:cubicBezTo>
                <a:lnTo>
                  <a:pt x="7615495" y="2139232"/>
                </a:lnTo>
                <a:lnTo>
                  <a:pt x="7528691" y="2145060"/>
                </a:lnTo>
                <a:lnTo>
                  <a:pt x="7520719" y="2147613"/>
                </a:lnTo>
                <a:cubicBezTo>
                  <a:pt x="7515141" y="2148952"/>
                  <a:pt x="7511320" y="2149302"/>
                  <a:pt x="7508559" y="2148948"/>
                </a:cubicBezTo>
                <a:lnTo>
                  <a:pt x="7508188" y="2148621"/>
                </a:lnTo>
                <a:lnTo>
                  <a:pt x="7496943" y="2150573"/>
                </a:lnTo>
                <a:lnTo>
                  <a:pt x="7219707" y="2156680"/>
                </a:lnTo>
                <a:lnTo>
                  <a:pt x="7202249" y="2161230"/>
                </a:lnTo>
                <a:lnTo>
                  <a:pt x="7198152" y="2166588"/>
                </a:lnTo>
                <a:cubicBezTo>
                  <a:pt x="7193259" y="2170111"/>
                  <a:pt x="7185654" y="2172250"/>
                  <a:pt x="7171956" y="2171236"/>
                </a:cubicBezTo>
                <a:lnTo>
                  <a:pt x="7098136" y="2183464"/>
                </a:lnTo>
                <a:cubicBezTo>
                  <a:pt x="7062296" y="2184442"/>
                  <a:pt x="7051336" y="2185419"/>
                  <a:pt x="7019644" y="2183090"/>
                </a:cubicBezTo>
                <a:cubicBezTo>
                  <a:pt x="6938675" y="2194028"/>
                  <a:pt x="6944793" y="2218194"/>
                  <a:pt x="6905294" y="2212596"/>
                </a:cubicBezTo>
                <a:cubicBezTo>
                  <a:pt x="6873070" y="2207388"/>
                  <a:pt x="6789137" y="2226462"/>
                  <a:pt x="6709370" y="2240551"/>
                </a:cubicBezTo>
                <a:cubicBezTo>
                  <a:pt x="6650254" y="2250006"/>
                  <a:pt x="6629253" y="2264107"/>
                  <a:pt x="6550602" y="2269327"/>
                </a:cubicBezTo>
                <a:cubicBezTo>
                  <a:pt x="6473302" y="2313417"/>
                  <a:pt x="6410843" y="2289694"/>
                  <a:pt x="6318708" y="2316127"/>
                </a:cubicBezTo>
                <a:cubicBezTo>
                  <a:pt x="6298698" y="2331649"/>
                  <a:pt x="6210439" y="2314456"/>
                  <a:pt x="6169822" y="2318214"/>
                </a:cubicBezTo>
                <a:cubicBezTo>
                  <a:pt x="6129203" y="2321972"/>
                  <a:pt x="6091688" y="2335520"/>
                  <a:pt x="6074996" y="2338676"/>
                </a:cubicBezTo>
                <a:lnTo>
                  <a:pt x="6069677" y="2337139"/>
                </a:lnTo>
                <a:lnTo>
                  <a:pt x="6049786" y="2337822"/>
                </a:lnTo>
                <a:lnTo>
                  <a:pt x="6042433" y="2329473"/>
                </a:lnTo>
                <a:lnTo>
                  <a:pt x="6011238" y="2324380"/>
                </a:lnTo>
                <a:cubicBezTo>
                  <a:pt x="5999830" y="2323793"/>
                  <a:pt x="5971276" y="2324706"/>
                  <a:pt x="5958523" y="2328024"/>
                </a:cubicBezTo>
                <a:lnTo>
                  <a:pt x="5760067" y="2343716"/>
                </a:lnTo>
                <a:lnTo>
                  <a:pt x="5628108" y="2344739"/>
                </a:lnTo>
                <a:lnTo>
                  <a:pt x="5472054" y="2330719"/>
                </a:lnTo>
                <a:cubicBezTo>
                  <a:pt x="5479284" y="2317691"/>
                  <a:pt x="5440157" y="2331757"/>
                  <a:pt x="5433909" y="2319466"/>
                </a:cubicBezTo>
                <a:cubicBezTo>
                  <a:pt x="5430517" y="2309434"/>
                  <a:pt x="5392976" y="2304750"/>
                  <a:pt x="5382817" y="2301764"/>
                </a:cubicBezTo>
                <a:lnTo>
                  <a:pt x="5262912" y="2281347"/>
                </a:lnTo>
                <a:cubicBezTo>
                  <a:pt x="5252746" y="2281163"/>
                  <a:pt x="5231699" y="2272853"/>
                  <a:pt x="5224109" y="2270223"/>
                </a:cubicBezTo>
                <a:lnTo>
                  <a:pt x="5175808" y="2267233"/>
                </a:lnTo>
                <a:lnTo>
                  <a:pt x="5157702" y="2260010"/>
                </a:lnTo>
                <a:lnTo>
                  <a:pt x="5143747" y="2256610"/>
                </a:lnTo>
                <a:lnTo>
                  <a:pt x="5140744" y="2254509"/>
                </a:lnTo>
                <a:cubicBezTo>
                  <a:pt x="5135026" y="2250469"/>
                  <a:pt x="5129229" y="2246658"/>
                  <a:pt x="5122807" y="2243656"/>
                </a:cubicBezTo>
                <a:cubicBezTo>
                  <a:pt x="5109467" y="2272275"/>
                  <a:pt x="5066004" y="2222839"/>
                  <a:pt x="5066938" y="2250227"/>
                </a:cubicBezTo>
                <a:cubicBezTo>
                  <a:pt x="5029345" y="2238711"/>
                  <a:pt x="5040096" y="2267800"/>
                  <a:pt x="5012662" y="2233846"/>
                </a:cubicBezTo>
                <a:cubicBezTo>
                  <a:pt x="4938174" y="2234229"/>
                  <a:pt x="4917504" y="2247236"/>
                  <a:pt x="4841589" y="2209829"/>
                </a:cubicBezTo>
                <a:cubicBezTo>
                  <a:pt x="4807890" y="2193187"/>
                  <a:pt x="4785258" y="2182041"/>
                  <a:pt x="4763595" y="2182061"/>
                </a:cubicBezTo>
                <a:cubicBezTo>
                  <a:pt x="4742475" y="2177561"/>
                  <a:pt x="4730631" y="2174738"/>
                  <a:pt x="4724334" y="2173047"/>
                </a:cubicBezTo>
                <a:lnTo>
                  <a:pt x="4722324" y="2172298"/>
                </a:lnTo>
                <a:lnTo>
                  <a:pt x="4723259" y="2172087"/>
                </a:lnTo>
                <a:cubicBezTo>
                  <a:pt x="4722296" y="2171445"/>
                  <a:pt x="4719415" y="2170839"/>
                  <a:pt x="4718350" y="2170817"/>
                </a:cubicBezTo>
                <a:lnTo>
                  <a:pt x="4722324" y="2172298"/>
                </a:lnTo>
                <a:lnTo>
                  <a:pt x="4716674" y="2173573"/>
                </a:lnTo>
                <a:cubicBezTo>
                  <a:pt x="4681300" y="2166617"/>
                  <a:pt x="4525895" y="2165809"/>
                  <a:pt x="4516962" y="2163671"/>
                </a:cubicBezTo>
                <a:cubicBezTo>
                  <a:pt x="4458971" y="2150559"/>
                  <a:pt x="4463810" y="2149818"/>
                  <a:pt x="4429691" y="2153020"/>
                </a:cubicBezTo>
                <a:cubicBezTo>
                  <a:pt x="4424455" y="2156391"/>
                  <a:pt x="4370126" y="2150097"/>
                  <a:pt x="4364023" y="2151674"/>
                </a:cubicBezTo>
                <a:lnTo>
                  <a:pt x="4318114" y="2158289"/>
                </a:lnTo>
                <a:lnTo>
                  <a:pt x="4316258" y="2156948"/>
                </a:lnTo>
                <a:cubicBezTo>
                  <a:pt x="4307275" y="2153577"/>
                  <a:pt x="4301145" y="2153578"/>
                  <a:pt x="4296292" y="2155069"/>
                </a:cubicBezTo>
                <a:lnTo>
                  <a:pt x="4291212" y="2157986"/>
                </a:lnTo>
                <a:lnTo>
                  <a:pt x="4277290" y="2157740"/>
                </a:lnTo>
                <a:lnTo>
                  <a:pt x="4249265" y="2160064"/>
                </a:lnTo>
                <a:lnTo>
                  <a:pt x="4203199" y="2157269"/>
                </a:lnTo>
                <a:cubicBezTo>
                  <a:pt x="4203096" y="2156849"/>
                  <a:pt x="4202995" y="2156430"/>
                  <a:pt x="4202893" y="2156010"/>
                </a:cubicBezTo>
                <a:cubicBezTo>
                  <a:pt x="4201267" y="2153173"/>
                  <a:pt x="4198292" y="2151054"/>
                  <a:pt x="4192396" y="2150376"/>
                </a:cubicBezTo>
                <a:cubicBezTo>
                  <a:pt x="4205365" y="2133087"/>
                  <a:pt x="4162425" y="2134982"/>
                  <a:pt x="4143893" y="2134511"/>
                </a:cubicBezTo>
                <a:cubicBezTo>
                  <a:pt x="4125868" y="2127445"/>
                  <a:pt x="4100250" y="2113865"/>
                  <a:pt x="4084245" y="2107978"/>
                </a:cubicBezTo>
                <a:lnTo>
                  <a:pt x="4075694" y="2107143"/>
                </a:lnTo>
                <a:cubicBezTo>
                  <a:pt x="4075655" y="2107042"/>
                  <a:pt x="4075614" y="2106943"/>
                  <a:pt x="4075575" y="2106844"/>
                </a:cubicBezTo>
                <a:cubicBezTo>
                  <a:pt x="4073829" y="2106060"/>
                  <a:pt x="4071057" y="2105559"/>
                  <a:pt x="4066658" y="2105400"/>
                </a:cubicBezTo>
                <a:lnTo>
                  <a:pt x="4060102" y="2105618"/>
                </a:lnTo>
                <a:lnTo>
                  <a:pt x="4043512" y="2103997"/>
                </a:lnTo>
                <a:lnTo>
                  <a:pt x="4038145" y="2101563"/>
                </a:lnTo>
                <a:lnTo>
                  <a:pt x="4036511" y="2097896"/>
                </a:lnTo>
                <a:lnTo>
                  <a:pt x="4034926" y="2098131"/>
                </a:lnTo>
                <a:cubicBezTo>
                  <a:pt x="4022576" y="2102995"/>
                  <a:pt x="4018025" y="2111371"/>
                  <a:pt x="4005686" y="2085563"/>
                </a:cubicBezTo>
                <a:lnTo>
                  <a:pt x="3937994" y="2068106"/>
                </a:lnTo>
                <a:cubicBezTo>
                  <a:pt x="3921658" y="2075830"/>
                  <a:pt x="3909686" y="2071141"/>
                  <a:pt x="3898423" y="2062451"/>
                </a:cubicBezTo>
                <a:cubicBezTo>
                  <a:pt x="3862243" y="2062947"/>
                  <a:pt x="3830779" y="2049077"/>
                  <a:pt x="3790908" y="2042213"/>
                </a:cubicBezTo>
                <a:cubicBezTo>
                  <a:pt x="3742158" y="2027507"/>
                  <a:pt x="3726280" y="2025530"/>
                  <a:pt x="3683661" y="2018290"/>
                </a:cubicBezTo>
                <a:lnTo>
                  <a:pt x="3611183" y="1986019"/>
                </a:lnTo>
                <a:lnTo>
                  <a:pt x="3605003" y="1987381"/>
                </a:lnTo>
                <a:cubicBezTo>
                  <a:pt x="3600731" y="1988000"/>
                  <a:pt x="3597877" y="1988000"/>
                  <a:pt x="3595884" y="1987545"/>
                </a:cubicBezTo>
                <a:lnTo>
                  <a:pt x="3595649" y="1987276"/>
                </a:lnTo>
                <a:lnTo>
                  <a:pt x="3587126" y="1987966"/>
                </a:lnTo>
                <a:cubicBezTo>
                  <a:pt x="3572774" y="1989757"/>
                  <a:pt x="3550540" y="1975558"/>
                  <a:pt x="3537283" y="1978267"/>
                </a:cubicBezTo>
                <a:cubicBezTo>
                  <a:pt x="3515092" y="1973971"/>
                  <a:pt x="3489773" y="1980236"/>
                  <a:pt x="3474371" y="1974606"/>
                </a:cubicBezTo>
                <a:lnTo>
                  <a:pt x="3401876" y="1962558"/>
                </a:lnTo>
                <a:lnTo>
                  <a:pt x="3365036" y="1979510"/>
                </a:lnTo>
                <a:cubicBezTo>
                  <a:pt x="3361007" y="1981808"/>
                  <a:pt x="3355145" y="1982886"/>
                  <a:pt x="3345174" y="1981192"/>
                </a:cubicBezTo>
                <a:lnTo>
                  <a:pt x="3342846" y="1980217"/>
                </a:lnTo>
                <a:cubicBezTo>
                  <a:pt x="3337528" y="1982688"/>
                  <a:pt x="3296694" y="1983818"/>
                  <a:pt x="3263504" y="1986094"/>
                </a:cubicBezTo>
                <a:cubicBezTo>
                  <a:pt x="3210873" y="1988435"/>
                  <a:pt x="3204538" y="1996407"/>
                  <a:pt x="3143704" y="1993869"/>
                </a:cubicBezTo>
                <a:cubicBezTo>
                  <a:pt x="3083839" y="1995098"/>
                  <a:pt x="3073438" y="2001104"/>
                  <a:pt x="3031439" y="1996512"/>
                </a:cubicBezTo>
                <a:lnTo>
                  <a:pt x="2782717" y="2018333"/>
                </a:lnTo>
                <a:cubicBezTo>
                  <a:pt x="2720447" y="2045988"/>
                  <a:pt x="2718750" y="2015419"/>
                  <a:pt x="2647675" y="2028869"/>
                </a:cubicBezTo>
                <a:cubicBezTo>
                  <a:pt x="2583664" y="1968934"/>
                  <a:pt x="2609849" y="2007202"/>
                  <a:pt x="2569176" y="2002628"/>
                </a:cubicBezTo>
                <a:lnTo>
                  <a:pt x="2444403" y="2016529"/>
                </a:lnTo>
                <a:cubicBezTo>
                  <a:pt x="2412730" y="2033089"/>
                  <a:pt x="2355175" y="2003000"/>
                  <a:pt x="2316260" y="2024996"/>
                </a:cubicBezTo>
                <a:cubicBezTo>
                  <a:pt x="2277148" y="2025534"/>
                  <a:pt x="2234330" y="2021339"/>
                  <a:pt x="2209726" y="2019763"/>
                </a:cubicBezTo>
                <a:cubicBezTo>
                  <a:pt x="2172984" y="2016106"/>
                  <a:pt x="2131016" y="2007174"/>
                  <a:pt x="2095813" y="2003052"/>
                </a:cubicBezTo>
                <a:cubicBezTo>
                  <a:pt x="2078687" y="2016661"/>
                  <a:pt x="2046700" y="1994357"/>
                  <a:pt x="1998504" y="1995032"/>
                </a:cubicBezTo>
                <a:cubicBezTo>
                  <a:pt x="1979851" y="2010679"/>
                  <a:pt x="1965997" y="1995296"/>
                  <a:pt x="1929320" y="2016977"/>
                </a:cubicBezTo>
                <a:cubicBezTo>
                  <a:pt x="1927506" y="2015185"/>
                  <a:pt x="1925308" y="2013558"/>
                  <a:pt x="1922798" y="2012146"/>
                </a:cubicBezTo>
                <a:cubicBezTo>
                  <a:pt x="1908224" y="2003952"/>
                  <a:pt x="1886476" y="2004665"/>
                  <a:pt x="1874228" y="2013741"/>
                </a:cubicBezTo>
                <a:cubicBezTo>
                  <a:pt x="1844711" y="2028500"/>
                  <a:pt x="1815838" y="2036277"/>
                  <a:pt x="1787803" y="2041363"/>
                </a:cubicBezTo>
                <a:lnTo>
                  <a:pt x="1739352" y="2036312"/>
                </a:lnTo>
                <a:cubicBezTo>
                  <a:pt x="1720756" y="2032746"/>
                  <a:pt x="1697809" y="2023837"/>
                  <a:pt x="1676219" y="2019963"/>
                </a:cubicBezTo>
                <a:cubicBezTo>
                  <a:pt x="1653856" y="2018758"/>
                  <a:pt x="1629782" y="2025363"/>
                  <a:pt x="1609817" y="2013066"/>
                </a:cubicBezTo>
                <a:cubicBezTo>
                  <a:pt x="1570834" y="2001390"/>
                  <a:pt x="1525521" y="2021545"/>
                  <a:pt x="1497258" y="1987476"/>
                </a:cubicBezTo>
                <a:cubicBezTo>
                  <a:pt x="1419429" y="1972767"/>
                  <a:pt x="1265224" y="1952754"/>
                  <a:pt x="1151127" y="1938041"/>
                </a:cubicBezTo>
                <a:cubicBezTo>
                  <a:pt x="1044820" y="1928230"/>
                  <a:pt x="911490" y="1929978"/>
                  <a:pt x="859417" y="1928608"/>
                </a:cubicBezTo>
                <a:lnTo>
                  <a:pt x="838688" y="1929821"/>
                </a:lnTo>
                <a:cubicBezTo>
                  <a:pt x="829380" y="1926412"/>
                  <a:pt x="823010" y="1926387"/>
                  <a:pt x="817957" y="1927857"/>
                </a:cubicBezTo>
                <a:lnTo>
                  <a:pt x="812654" y="1930751"/>
                </a:lnTo>
                <a:lnTo>
                  <a:pt x="721195" y="1929661"/>
                </a:lnTo>
                <a:cubicBezTo>
                  <a:pt x="721095" y="1929241"/>
                  <a:pt x="720991" y="1928820"/>
                  <a:pt x="720890" y="1928399"/>
                </a:cubicBezTo>
                <a:cubicBezTo>
                  <a:pt x="719222" y="1925556"/>
                  <a:pt x="716144" y="1923424"/>
                  <a:pt x="710023" y="1922722"/>
                </a:cubicBezTo>
                <a:cubicBezTo>
                  <a:pt x="689532" y="1914633"/>
                  <a:pt x="619665" y="1887450"/>
                  <a:pt x="597940" y="1879864"/>
                </a:cubicBezTo>
                <a:cubicBezTo>
                  <a:pt x="587430" y="1879265"/>
                  <a:pt x="583862" y="1877622"/>
                  <a:pt x="579683" y="1877212"/>
                </a:cubicBezTo>
                <a:lnTo>
                  <a:pt x="572865" y="1877401"/>
                </a:lnTo>
                <a:cubicBezTo>
                  <a:pt x="550627" y="1871095"/>
                  <a:pt x="474197" y="1846680"/>
                  <a:pt x="446247" y="1839371"/>
                </a:cubicBezTo>
                <a:cubicBezTo>
                  <a:pt x="429213" y="1847023"/>
                  <a:pt x="416808" y="1842285"/>
                  <a:pt x="405163" y="1833548"/>
                </a:cubicBezTo>
                <a:cubicBezTo>
                  <a:pt x="367566" y="1833890"/>
                  <a:pt x="334968" y="1819885"/>
                  <a:pt x="293583" y="1812852"/>
                </a:cubicBezTo>
                <a:lnTo>
                  <a:pt x="119529" y="1761047"/>
                </a:lnTo>
                <a:cubicBezTo>
                  <a:pt x="73377" y="1751937"/>
                  <a:pt x="36403" y="1759579"/>
                  <a:pt x="16674" y="1758191"/>
                </a:cubicBezTo>
                <a:lnTo>
                  <a:pt x="1150" y="1752722"/>
                </a:lnTo>
                <a:cubicBezTo>
                  <a:pt x="-1438" y="1496726"/>
                  <a:pt x="1148" y="514333"/>
                  <a:pt x="1148" y="222213"/>
                </a:cubicBezTo>
                <a:lnTo>
                  <a:pt x="1148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1FF3C20-771B-4A7C-849E-70365BA94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540327"/>
            <a:ext cx="10974654" cy="5703611"/>
          </a:xfrm>
        </p:spPr>
        <p:txBody>
          <a:bodyPr anchor="ctr">
            <a:normAutofit/>
          </a:bodyPr>
          <a:lstStyle/>
          <a:p>
            <a:pPr>
              <a:buNone/>
            </a:pPr>
            <a:endParaRPr lang="ru-RU" sz="2800" b="1" dirty="0">
              <a:ea typeface="+mn-lt"/>
              <a:cs typeface="+mn-lt"/>
            </a:endParaRPr>
          </a:p>
          <a:p>
            <a:r>
              <a:rPr lang="ru-RU" sz="2800" b="1" dirty="0">
                <a:ea typeface="+mn-lt"/>
                <a:cs typeface="+mn-lt"/>
              </a:rPr>
              <a:t>Введение</a:t>
            </a:r>
            <a:r>
              <a:rPr lang="ru-RU" sz="2800" dirty="0">
                <a:ea typeface="+mn-lt"/>
                <a:cs typeface="+mn-lt"/>
              </a:rPr>
              <a:t> </a:t>
            </a:r>
          </a:p>
          <a:p>
            <a:r>
              <a:rPr lang="ru-RU" sz="2800" dirty="0">
                <a:ea typeface="+mn-lt"/>
                <a:cs typeface="+mn-lt"/>
              </a:rPr>
              <a:t>Глава 1.Теоретическая часть </a:t>
            </a:r>
          </a:p>
          <a:p>
            <a:r>
              <a:rPr lang="ru-RU" sz="2800" b="1" dirty="0">
                <a:ea typeface="+mn-lt"/>
                <a:cs typeface="+mn-lt"/>
              </a:rPr>
              <a:t>1.1. </a:t>
            </a:r>
            <a:r>
              <a:rPr lang="ru-RU" sz="2800" dirty="0">
                <a:ea typeface="+mn-lt"/>
                <a:cs typeface="+mn-lt"/>
              </a:rPr>
              <a:t> Что такое локализация </a:t>
            </a:r>
          </a:p>
          <a:p>
            <a:r>
              <a:rPr lang="ru-RU" sz="2800" b="1" dirty="0">
                <a:ea typeface="+mn-lt"/>
                <a:cs typeface="+mn-lt"/>
              </a:rPr>
              <a:t>1.2</a:t>
            </a:r>
            <a:r>
              <a:rPr lang="ru-RU" sz="2800" dirty="0">
                <a:ea typeface="+mn-lt"/>
                <a:cs typeface="+mn-lt"/>
              </a:rPr>
              <a:t>. Чем локализация </a:t>
            </a:r>
            <a:r>
              <a:rPr lang="ru-RU" sz="2800" dirty="0" smtClean="0">
                <a:ea typeface="+mn-lt"/>
                <a:cs typeface="+mn-lt"/>
              </a:rPr>
              <a:t>отличается </a:t>
            </a:r>
            <a:r>
              <a:rPr lang="ru-RU" sz="2800" dirty="0">
                <a:ea typeface="+mn-lt"/>
                <a:cs typeface="+mn-lt"/>
              </a:rPr>
              <a:t>от перевода</a:t>
            </a:r>
          </a:p>
          <a:p>
            <a:r>
              <a:rPr lang="ru-RU" sz="2800" b="1" dirty="0">
                <a:ea typeface="+mn-lt"/>
                <a:cs typeface="+mn-lt"/>
              </a:rPr>
              <a:t>1.3.</a:t>
            </a:r>
            <a:r>
              <a:rPr lang="ru-RU" sz="2800" dirty="0">
                <a:ea typeface="+mn-lt"/>
                <a:cs typeface="+mn-lt"/>
              </a:rPr>
              <a:t> Виды ошибок в локализации </a:t>
            </a:r>
          </a:p>
          <a:p>
            <a:r>
              <a:rPr lang="ru-RU" sz="2800" b="1" dirty="0">
                <a:ea typeface="+mn-lt"/>
                <a:cs typeface="+mn-lt"/>
              </a:rPr>
              <a:t>1.4. </a:t>
            </a:r>
            <a:r>
              <a:rPr lang="ru-RU" sz="2800" dirty="0">
                <a:ea typeface="+mn-lt"/>
                <a:cs typeface="+mn-lt"/>
              </a:rPr>
              <a:t>Особенности локализации с английского на русский </a:t>
            </a:r>
          </a:p>
          <a:p>
            <a:r>
              <a:rPr lang="ru-RU" sz="2800" b="1" dirty="0">
                <a:ea typeface="+mn-lt"/>
                <a:cs typeface="+mn-lt"/>
              </a:rPr>
              <a:t>Глава 2. Практическая часть </a:t>
            </a:r>
          </a:p>
          <a:p>
            <a:r>
              <a:rPr lang="ru-RU" sz="2800" b="1" dirty="0">
                <a:ea typeface="+mn-lt"/>
                <a:cs typeface="+mn-lt"/>
              </a:rPr>
              <a:t>Заключение</a:t>
            </a:r>
            <a:r>
              <a:rPr lang="ru-RU" sz="2800" dirty="0">
                <a:ea typeface="+mn-lt"/>
                <a:cs typeface="+mn-lt"/>
              </a:rPr>
              <a:t> </a:t>
            </a:r>
          </a:p>
          <a:p>
            <a:r>
              <a:rPr lang="ru-RU" sz="2800" b="1" dirty="0">
                <a:ea typeface="+mn-lt"/>
                <a:cs typeface="+mn-lt"/>
              </a:rPr>
              <a:t>Список литературы</a:t>
            </a:r>
            <a:r>
              <a:rPr lang="ru-RU" sz="2800" dirty="0">
                <a:ea typeface="+mn-lt"/>
                <a:cs typeface="+mn-lt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4717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Играете ли вы в компьютерные игры ?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Обращаете </a:t>
            </a:r>
            <a:r>
              <a:rPr lang="ru-RU" dirty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ли вы внимание на точность перевода с английского на русский язык?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Мой проект создан для того чтобы показать людям и учащимся школы что такое локализация и чем занимаются студию локализации. Какие есть подводные камни при работе с перевода с английского на </a:t>
            </a:r>
            <a:r>
              <a:rPr lang="ru-RU" dirty="0" smtClean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русский. </a:t>
            </a:r>
            <a:r>
              <a:rPr lang="ru-RU" dirty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К</a:t>
            </a:r>
            <a:r>
              <a:rPr lang="ru-RU" dirty="0" smtClean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ак </a:t>
            </a:r>
            <a:r>
              <a:rPr lang="ru-RU" dirty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перевод влияет на принятие сюжет в произведениях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7768" y="3994484"/>
            <a:ext cx="7234989" cy="286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6131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9381" y="898356"/>
            <a:ext cx="10480964" cy="426655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Актуальность:</a:t>
            </a:r>
            <a:r>
              <a:rPr lang="ru-RU" sz="16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 Показать минусы и плюсы русского перевода и как можно его улучшить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Объект исследования:</a:t>
            </a:r>
            <a:r>
              <a:rPr lang="ru-RU" sz="16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 трудности перевода </a:t>
            </a:r>
            <a:r>
              <a:rPr lang="ru-RU" sz="16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компьютерных </a:t>
            </a:r>
            <a:r>
              <a:rPr lang="ru-RU" sz="16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игр с </a:t>
            </a:r>
            <a:r>
              <a:rPr lang="ru-RU" sz="16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английского языка </a:t>
            </a:r>
            <a:r>
              <a:rPr lang="ru-RU" sz="16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на </a:t>
            </a:r>
            <a:r>
              <a:rPr lang="ru-RU" sz="16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русский </a:t>
            </a:r>
            <a:endParaRPr lang="ru-RU" sz="1600" dirty="0" smtClean="0">
              <a:latin typeface="Calibri" panose="020F0502020204030204" pitchFamily="34" charset="0"/>
              <a:ea typeface="PT Sans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Calibri" panose="020F0502020204030204" pitchFamily="34" charset="0"/>
                <a:ea typeface="PT Sans"/>
                <a:cs typeface="Times New Roman" panose="02020603050405020304" pitchFamily="18" charset="0"/>
              </a:rPr>
              <a:t>Предмет исследования</a:t>
            </a:r>
            <a:r>
              <a:rPr lang="ru-RU" sz="1600" dirty="0" smtClean="0">
                <a:latin typeface="PT Sans"/>
                <a:ea typeface="PT Sans"/>
                <a:cs typeface="PT Sans"/>
              </a:rPr>
              <a:t> языковые средства, оформляющие механизмы локализации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Цель </a:t>
            </a:r>
            <a:r>
              <a:rPr lang="ru-RU" sz="16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проекта: показать наличие ошибок в </a:t>
            </a:r>
            <a:r>
              <a:rPr lang="ru-RU" sz="1600" b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техническом </a:t>
            </a:r>
            <a:r>
              <a:rPr lang="ru-RU" sz="16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переводе и уметь анализировать  их , и по возможности их устранить.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Задачи проекта: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Донести до слушателей информацию,   о </a:t>
            </a:r>
            <a:r>
              <a:rPr lang="ru-RU" sz="16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студии локализации и чем они </a:t>
            </a:r>
            <a:r>
              <a:rPr lang="ru-RU" sz="16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занимаются.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Показать в чём заключаются ошибки </a:t>
            </a:r>
            <a:r>
              <a:rPr lang="ru-RU" sz="16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перевода.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Методы исследования: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-Теоретический(работа </a:t>
            </a:r>
            <a:r>
              <a:rPr lang="ru-RU" sz="16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со словарём и литературой)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-Эмпирический(анкетирование</a:t>
            </a:r>
            <a:r>
              <a:rPr lang="ru-RU" sz="16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-Рациональный </a:t>
            </a:r>
            <a:r>
              <a:rPr lang="ru-RU" sz="16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(анализ, сравнение)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1976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8622" y="203200"/>
            <a:ext cx="9307433" cy="5153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		Практическая </a:t>
            </a:r>
            <a:r>
              <a:rPr lang="ru-RU" sz="32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значимость</a:t>
            </a:r>
            <a:r>
              <a:rPr lang="ru-RU" sz="32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-Практическая </a:t>
            </a:r>
            <a:r>
              <a:rPr lang="ru-RU" sz="3200" i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значимость </a:t>
            </a:r>
            <a:r>
              <a:rPr lang="ru-RU" sz="32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моего проекта заключается в том чтобы донести людям </a:t>
            </a:r>
            <a:r>
              <a:rPr lang="ru-RU" sz="3200" i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как важно знание языка и что иногда невозможно перевести правильно и донести весь смысл произведение</a:t>
            </a:r>
            <a:r>
              <a:rPr lang="ru-RU" sz="32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. </a:t>
            </a:r>
            <a:endParaRPr lang="ru-RU" sz="3200" dirty="0" smtClean="0">
              <a:solidFill>
                <a:srgbClr val="000000"/>
              </a:solidFill>
              <a:latin typeface="PT Sans"/>
              <a:ea typeface="PT Sans"/>
              <a:cs typeface="PT Sans"/>
            </a:endParaRPr>
          </a:p>
          <a:p>
            <a:endParaRPr lang="ru-RU" sz="3200" dirty="0" smtClean="0">
              <a:solidFill>
                <a:srgbClr val="000000"/>
              </a:solidFill>
              <a:latin typeface="PT Sans"/>
              <a:ea typeface="PT Sans"/>
              <a:cs typeface="PT Sans"/>
            </a:endParaRPr>
          </a:p>
          <a:p>
            <a:r>
              <a:rPr lang="ru-RU" sz="32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-Также </a:t>
            </a:r>
            <a:r>
              <a:rPr lang="ru-RU" sz="32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эти материалы могут использоваться для ознакомления </a:t>
            </a:r>
            <a:r>
              <a:rPr lang="ru-RU" sz="32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учащиеся, которые </a:t>
            </a:r>
            <a:r>
              <a:rPr lang="ru-RU" sz="32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изучают или </a:t>
            </a:r>
            <a:r>
              <a:rPr lang="ru-RU" sz="32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собираются </a:t>
            </a:r>
            <a:r>
              <a:rPr lang="ru-RU" sz="3200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изучать иностранные языки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240215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762" y="402444"/>
            <a:ext cx="11442059" cy="6064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			</a:t>
            </a:r>
            <a:r>
              <a:rPr lang="ru-RU" sz="3200" b="1" dirty="0" smtClean="0">
                <a:solidFill>
                  <a:srgbClr val="252525"/>
                </a:solidFill>
                <a:latin typeface="PT Sans"/>
                <a:ea typeface="PT Sans"/>
                <a:cs typeface="PT Sans"/>
              </a:rPr>
              <a:t>1.1 </a:t>
            </a:r>
            <a:r>
              <a:rPr lang="ru-RU" sz="32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Что такое локализация  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PT Sans"/>
                <a:ea typeface="PT Sans"/>
                <a:cs typeface="PT Sans"/>
              </a:rPr>
              <a:t>Языковая локализация (или локализация , см. Различия в написании </a:t>
            </a:r>
            <a:r>
              <a:rPr lang="ru-RU" sz="2400" dirty="0">
                <a:latin typeface="PT Sans"/>
                <a:ea typeface="PT Sans"/>
                <a:cs typeface="PT Sans"/>
              </a:rPr>
              <a:t>) - это процесс адаптации перевода продукта к конкретной стране или региону. </a:t>
            </a:r>
            <a:endParaRPr lang="ru-RU" sz="2400" dirty="0" smtClean="0">
              <a:latin typeface="PT Sans"/>
              <a:ea typeface="PT Sans"/>
              <a:cs typeface="PT Sans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PT Sans"/>
                <a:ea typeface="PT Sans"/>
                <a:cs typeface="PT Sans"/>
              </a:rPr>
              <a:t>Это </a:t>
            </a:r>
            <a:r>
              <a:rPr lang="ru-RU" sz="2400" dirty="0">
                <a:latin typeface="PT Sans"/>
                <a:ea typeface="PT Sans"/>
                <a:cs typeface="PT Sans"/>
              </a:rPr>
              <a:t>вторая фаза более широкого процесса перевода продукта и культурной адаптации (для конкретных стран, регионов, культур или групп) с учетом различий на разных рынках, процесс, известный как интернационализация и локализация 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PT Sans"/>
                <a:ea typeface="PT Sans"/>
                <a:cs typeface="PT Sans"/>
              </a:rPr>
              <a:t>Процесс локализации чаще всего связан с культурной адаптацией и переводом программного обеспечения , видеоигр , веб-сайтов и технических коммуникаций , а также аудио / закадрового текста , видео или другого мультимедийного контента, а реже - с любым письменным переводом</a:t>
            </a:r>
            <a:r>
              <a:rPr lang="ru-RU" sz="2400" dirty="0">
                <a:latin typeface="PT Sans"/>
                <a:ea typeface="PT Sans"/>
                <a:cs typeface="PT Sans"/>
              </a:rPr>
              <a:t> (который также может вовлекают процессы культурной адаптации). Локализацию можно выполнить для регионов или стран, где люди говорят на разных языках или где говорят на одном языке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4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01053"/>
            <a:ext cx="10924674" cy="587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7906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4691"/>
            <a:ext cx="9144000" cy="3103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latin typeface="PT Sans"/>
                <a:ea typeface="PT Sans"/>
                <a:cs typeface="PT Sans"/>
              </a:rPr>
              <a:t>		</a:t>
            </a:r>
            <a:r>
              <a:rPr lang="ru-RU" sz="2800" dirty="0" smtClean="0">
                <a:latin typeface="PT Sans"/>
                <a:ea typeface="PT Sans"/>
                <a:cs typeface="PT Sans"/>
              </a:rPr>
              <a:t>1.2</a:t>
            </a:r>
            <a:r>
              <a:rPr lang="ru-RU" sz="2800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Чем локализация </a:t>
            </a:r>
            <a:r>
              <a:rPr lang="ru-RU" sz="2800" b="1" dirty="0" smtClean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		отличается </a:t>
            </a:r>
            <a:r>
              <a:rPr lang="ru-RU" sz="28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от перевода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PT Sans"/>
                <a:ea typeface="PT Sans"/>
                <a:cs typeface="PT Sans"/>
              </a:rPr>
              <a:t>Языковая </a:t>
            </a:r>
            <a:r>
              <a:rPr lang="ru-RU" sz="2800" dirty="0">
                <a:latin typeface="PT Sans"/>
                <a:ea typeface="PT Sans"/>
                <a:cs typeface="PT Sans"/>
              </a:rPr>
              <a:t>локализация отличается от переводческой деятельности, поскольку предполагает всестороннее изучение целевой культуры, чтобы правильно адаптировать продукт к местным потребностям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254" y="3228682"/>
            <a:ext cx="10415337" cy="353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640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1596254" cy="5728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PT Sans"/>
                <a:ea typeface="PT Sans"/>
                <a:cs typeface="PT Sans"/>
              </a:rPr>
              <a:t>1.3</a:t>
            </a:r>
            <a:r>
              <a:rPr lang="ru-RU" sz="3200" b="1" dirty="0">
                <a:solidFill>
                  <a:srgbClr val="000000"/>
                </a:solidFill>
                <a:latin typeface="PT Sans"/>
                <a:ea typeface="PT Sans"/>
                <a:cs typeface="PT Sans"/>
              </a:rPr>
              <a:t> Виды ошибок в локализации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PT Sans"/>
                <a:ea typeface="PT Sans"/>
                <a:cs typeface="PT Sans"/>
              </a:rPr>
              <a:t>В переводческой практике обычно наблюдается </a:t>
            </a:r>
            <a:r>
              <a:rPr lang="ru-RU" b="1" dirty="0">
                <a:latin typeface="PT Sans"/>
                <a:ea typeface="PT Sans"/>
                <a:cs typeface="PT Sans"/>
              </a:rPr>
              <a:t>два основных типа переводческих ошибок: 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PT Sans"/>
                <a:ea typeface="PT Sans"/>
                <a:cs typeface="PT Sans"/>
              </a:rPr>
              <a:t>1) ошибки, возникающие под влиянием родного языка,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PT Sans"/>
                <a:ea typeface="PT Sans"/>
                <a:cs typeface="PT Sans"/>
              </a:rPr>
              <a:t>2) ошибки, причины которых коренятся в структуре самого иностранного языка</a:t>
            </a:r>
            <a:r>
              <a:rPr lang="ru-RU" dirty="0" smtClean="0">
                <a:latin typeface="PT Sans"/>
                <a:ea typeface="PT Sans"/>
                <a:cs typeface="PT Sans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PT Sans"/>
                <a:ea typeface="PT Sans"/>
                <a:cs typeface="PT Sans"/>
              </a:rPr>
              <a:t>Так же </a:t>
            </a:r>
            <a:r>
              <a:rPr lang="ru-RU" dirty="0" smtClean="0">
                <a:latin typeface="PT Sans"/>
                <a:ea typeface="PT Sans"/>
                <a:cs typeface="PT Sans"/>
              </a:rPr>
              <a:t>встречаются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PT Sans"/>
                <a:ea typeface="PT Sans"/>
                <a:cs typeface="PT Sans"/>
              </a:rPr>
              <a:t>Ошибки, связанные с передачей стилистических характеристик оригинала </a:t>
            </a:r>
            <a:r>
              <a:rPr lang="ru-RU" dirty="0">
                <a:latin typeface="PT Sans"/>
                <a:ea typeface="PT Sans"/>
                <a:cs typeface="PT Sans"/>
              </a:rPr>
              <a:t>(отклонение от нормативного или узуального порядка слов, неверный выбор логико-синтаксической связи, при котором страдает прагматика текста перевода)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PT Sans"/>
                <a:ea typeface="PT Sans"/>
                <a:cs typeface="PT Sans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PT Sans"/>
                <a:ea typeface="PT Sans"/>
                <a:cs typeface="PT Sans"/>
              </a:rPr>
              <a:t>Ошибки, представляющие собой грубое искажение содержания оригинала</a:t>
            </a:r>
            <a:r>
              <a:rPr lang="ru-RU" dirty="0">
                <a:latin typeface="PT Sans"/>
                <a:ea typeface="PT Sans"/>
                <a:cs typeface="PT Sans"/>
              </a:rPr>
              <a:t>. Такие ошибки приводят к дезинформации получателя, так как передается совершенно другой смысл.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PT Sans"/>
                <a:ea typeface="PT Sans"/>
                <a:cs typeface="PT Sans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PT Sans"/>
                <a:ea typeface="PT Sans"/>
                <a:cs typeface="PT Sans"/>
              </a:rPr>
              <a:t>Ошибки, приводящие к неточной передаче смысла оригинала, но не искажающие его полностью</a:t>
            </a:r>
            <a:r>
              <a:rPr lang="ru-RU" dirty="0">
                <a:latin typeface="PT Sans"/>
                <a:ea typeface="PT Sans"/>
                <a:cs typeface="PT Sans"/>
              </a:rPr>
              <a:t>. В целом ситуация описана правильно, но искажена или упущена информация, касающаяся деталей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773992"/>
      </p:ext>
    </p:extLst>
  </p:cSld>
  <p:clrMapOvr>
    <a:masterClrMapping/>
  </p:clrMapOvr>
</p:sld>
</file>

<file path=ppt/theme/theme1.xml><?xml version="1.0" encoding="utf-8"?>
<a:theme xmlns:a="http://schemas.openxmlformats.org/drawingml/2006/main" name="ArchiveVTI">
  <a:themeElements>
    <a:clrScheme name="Archive">
      <a:dk1>
        <a:sysClr val="windowText" lastClr="000000"/>
      </a:dk1>
      <a:lt1>
        <a:sysClr val="window" lastClr="FFFFFF"/>
      </a:lt1>
      <a:dk2>
        <a:srgbClr val="353B3D"/>
      </a:dk2>
      <a:lt2>
        <a:srgbClr val="EEECEA"/>
      </a:lt2>
      <a:accent1>
        <a:srgbClr val="A65E5E"/>
      </a:accent1>
      <a:accent2>
        <a:srgbClr val="9D6053"/>
      </a:accent2>
      <a:accent3>
        <a:srgbClr val="968274"/>
      </a:accent3>
      <a:accent4>
        <a:srgbClr val="878079"/>
      </a:accent4>
      <a:accent5>
        <a:srgbClr val="6C737A"/>
      </a:accent5>
      <a:accent6>
        <a:srgbClr val="697777"/>
      </a:accent6>
      <a:hlink>
        <a:srgbClr val="A25872"/>
      </a:hlink>
      <a:folHlink>
        <a:srgbClr val="667A7E"/>
      </a:folHlink>
    </a:clrScheme>
    <a:fontScheme name="Custom 170">
      <a:majorFont>
        <a:latin typeface="Bembo"/>
        <a:ea typeface=""/>
        <a:cs typeface=""/>
      </a:majorFont>
      <a:minorFont>
        <a:latin typeface="Bemb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rchiveVTI" id="{514BDC9F-20AC-40CA-9FE7-B30987BCD2D4}" vid="{D8FA1533-D953-46ED-B2C7-B32AF1BED7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748</Words>
  <Application>Microsoft Office PowerPoint</Application>
  <PresentationFormat>Произвольный</PresentationFormat>
  <Paragraphs>93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ArchiveVTI</vt:lpstr>
      <vt:lpstr>Муниципальное бюджетное общеобразовательное учреждение г.Заполярный “Средняя школа №9”   </vt:lpstr>
      <vt:lpstr>Слайд 2</vt:lpstr>
      <vt:lpstr>Играете ли вы в компьютерные игры ?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Анализ</vt:lpstr>
      <vt:lpstr>Выводы</vt:lpstr>
      <vt:lpstr>  Заключение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22</dc:creator>
  <cp:lastModifiedBy>hp</cp:lastModifiedBy>
  <cp:revision>45</cp:revision>
  <dcterms:created xsi:type="dcterms:W3CDTF">2022-03-15T20:38:55Z</dcterms:created>
  <dcterms:modified xsi:type="dcterms:W3CDTF">2022-04-01T11:16:35Z</dcterms:modified>
</cp:coreProperties>
</file>