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83" r:id="rId6"/>
    <p:sldId id="269" r:id="rId7"/>
    <p:sldId id="272" r:id="rId8"/>
    <p:sldId id="271" r:id="rId9"/>
    <p:sldId id="275" r:id="rId10"/>
    <p:sldId id="273" r:id="rId11"/>
    <p:sldId id="276" r:id="rId12"/>
    <p:sldId id="274" r:id="rId13"/>
    <p:sldId id="284" r:id="rId14"/>
    <p:sldId id="270" r:id="rId15"/>
    <p:sldId id="277" r:id="rId16"/>
    <p:sldId id="268" r:id="rId17"/>
    <p:sldId id="278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entury" pitchFamily="18" charset="0"/>
        <a:ea typeface="ＭＳ ゴシック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C6600"/>
    <a:srgbClr val="FF9900"/>
    <a:srgbClr val="2D5902"/>
    <a:srgbClr val="00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/>
  </p:normalViewPr>
  <p:slideViewPr>
    <p:cSldViewPr>
      <p:cViewPr varScale="1">
        <p:scale>
          <a:sx n="60" d="100"/>
          <a:sy n="60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ja-JP" noProof="0" smtClean="0"/>
              <a:t>Образец заголовка</a:t>
            </a:r>
            <a:endParaRPr lang="en-US" altLang="ja-JP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ja-JP" noProof="0" smtClean="0"/>
              <a:t>Образец подзаголовка</a:t>
            </a:r>
            <a:endParaRPr lang="en-US" altLang="ja-JP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F9A643-1E4C-4F4C-95BE-4FAC6790D387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CEA96-AAD5-4F37-BD4C-A274BA81A60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11584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C965C-3F2B-4D8A-A6D5-1C53633D3B3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32400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E2097-57F8-47F3-8C4A-327E52640DE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7853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0CE342-8694-4A88-BC5D-B72B7294AEF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28471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C64AB-4D9C-4DBE-B1E7-978379BF05E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8893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D945D-812D-47EE-AC40-2B27C84E99C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9135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F42B0-D76B-470E-9C51-CB82AF80567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2408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BC10B-E7F5-4A1E-B961-B7D50F6CB21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14404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D1CFB-A786-474B-B48C-207DF117F91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05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A2B86-1D1C-4AF6-BEA2-930526A019C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41031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Заголовок слайда</a:t>
            </a:r>
            <a:endParaRPr lang="en-US" altLang="ja-JP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1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2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3"/>
            <a:r>
              <a:rPr lang="ru-RU" altLang="ja-JP" smtClean="0"/>
              <a:t>Текст слайда</a:t>
            </a:r>
            <a:endParaRPr lang="en-US" altLang="ja-JP" smtClean="0"/>
          </a:p>
          <a:p>
            <a:pPr lvl="4"/>
            <a:r>
              <a:rPr lang="ru-RU" altLang="ja-JP" smtClean="0"/>
              <a:t>Текст слайда</a:t>
            </a:r>
            <a:endParaRPr lang="en-US" altLang="ja-JP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996633"/>
                </a:solidFill>
                <a:latin typeface="+mn-lt"/>
              </a:defRPr>
            </a:lvl1pPr>
          </a:lstStyle>
          <a:p>
            <a:fld id="{1F8B9F80-3042-41F7-8E09-07B2A0E69F37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rgbClr val="CC66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3200">
          <a:solidFill>
            <a:srgbClr val="9966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800">
          <a:solidFill>
            <a:srgbClr val="9966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400">
          <a:solidFill>
            <a:srgbClr val="9966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2D5902"/>
        </a:buClr>
        <a:buFont typeface="Wingdings" pitchFamily="2" charset="2"/>
        <a:buChar char=""/>
        <a:defRPr kumimoji="1" sz="2000">
          <a:solidFill>
            <a:srgbClr val="99663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9766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Пришла Женя во двор, а там мальчишки играют в </a:t>
            </a:r>
            <a:r>
              <a:rPr lang="ru-RU" sz="2800" dirty="0" err="1" smtClean="0"/>
              <a:t>папанинцев</a:t>
            </a:r>
            <a:r>
              <a:rPr lang="ru-RU" sz="2800" dirty="0" smtClean="0"/>
              <a:t>: сидят на старых досках, и в песок воткнута палка.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81200"/>
            <a:ext cx="4320479" cy="4472136"/>
          </a:xfrm>
        </p:spPr>
      </p:pic>
    </p:spTree>
    <p:extLst>
      <p:ext uri="{BB962C8B-B14F-4D97-AF65-F5344CB8AC3E}">
        <p14:creationId xmlns:p14="http://schemas.microsoft.com/office/powerpoint/2010/main" val="242864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1563960"/>
          </a:xfrm>
        </p:spPr>
        <p:txBody>
          <a:bodyPr/>
          <a:lstStyle/>
          <a:p>
            <a:r>
              <a:rPr lang="ru-RU" sz="2800" dirty="0" smtClean="0"/>
              <a:t>Женя оторвала синий лепесток, кинула и сказала:</a:t>
            </a:r>
            <a:br>
              <a:rPr lang="ru-RU" sz="2800" dirty="0" smtClean="0"/>
            </a:br>
            <a:r>
              <a:rPr lang="ru-RU" sz="2800" dirty="0" smtClean="0"/>
              <a:t>…Вели, чтобы я сейчас же была на Северном полюсе!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88840"/>
            <a:ext cx="4536504" cy="4536504"/>
          </a:xfrm>
        </p:spPr>
      </p:pic>
    </p:spTree>
    <p:extLst>
      <p:ext uri="{BB962C8B-B14F-4D97-AF65-F5344CB8AC3E}">
        <p14:creationId xmlns:p14="http://schemas.microsoft.com/office/powerpoint/2010/main" val="32821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Не успела она это сказать, как вдруг налетел вихрь, земля закружилась под ногами, как волчок.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461839"/>
          </a:xfrm>
        </p:spPr>
        <p:txBody>
          <a:bodyPr/>
          <a:lstStyle/>
          <a:p>
            <a:r>
              <a:rPr lang="ru-RU" b="0" dirty="0" smtClean="0"/>
              <a:t>Женя оказалась на Северном полюсе, а мороз там сто градусов!</a:t>
            </a:r>
            <a:endParaRPr lang="ru-RU" b="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80928"/>
            <a:ext cx="2857500" cy="386715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01799"/>
          </a:xfrm>
        </p:spPr>
        <p:txBody>
          <a:bodyPr/>
          <a:lstStyle/>
          <a:p>
            <a:r>
              <a:rPr lang="ru-RU" b="0" dirty="0" smtClean="0"/>
              <a:t>Из-за льдины вышли семь белых медведей и прямехонько к девочке.</a:t>
            </a:r>
            <a:endParaRPr lang="ru-RU" b="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4041775" cy="2666153"/>
          </a:xfrm>
        </p:spPr>
      </p:pic>
    </p:spTree>
    <p:extLst>
      <p:ext uri="{BB962C8B-B14F-4D97-AF65-F5344CB8AC3E}">
        <p14:creationId xmlns:p14="http://schemas.microsoft.com/office/powerpoint/2010/main" val="1074445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Женя вырвала обледеневшими пальчиками зеленый лепесток, кинула и закричала:</a:t>
            </a:r>
            <a:br>
              <a:rPr lang="ru-RU" sz="2800" dirty="0" smtClean="0"/>
            </a:br>
            <a:r>
              <a:rPr lang="ru-RU" sz="2800" dirty="0" smtClean="0"/>
              <a:t>…Вели, чтоб я сейчас же очутилась на нашем дворе!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749" y="2321159"/>
            <a:ext cx="2552579" cy="41216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3600400" cy="430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4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Женя пошла на другой двор водиться с девочками. А у них разные игрушки. Взяла Женю досада.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981200"/>
            <a:ext cx="4176463" cy="4472136"/>
          </a:xfrm>
        </p:spPr>
      </p:pic>
    </p:spTree>
    <p:extLst>
      <p:ext uri="{BB962C8B-B14F-4D97-AF65-F5344CB8AC3E}">
        <p14:creationId xmlns:p14="http://schemas.microsoft.com/office/powerpoint/2010/main" val="2116296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419944"/>
          </a:xfrm>
        </p:spPr>
        <p:txBody>
          <a:bodyPr/>
          <a:lstStyle/>
          <a:p>
            <a:r>
              <a:rPr lang="ru-RU" sz="2800" dirty="0" smtClean="0"/>
              <a:t>Женя оторвала оранжевый лепесток, кинула и сказала:</a:t>
            </a:r>
            <a:br>
              <a:rPr lang="ru-RU" sz="2800" dirty="0" smtClean="0"/>
            </a:br>
            <a:r>
              <a:rPr lang="ru-RU" sz="2800" dirty="0" smtClean="0"/>
              <a:t>…Вели, чтобы все игрушки, какие есть на свете, были мои!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04864"/>
            <a:ext cx="4392488" cy="4320480"/>
          </a:xfrm>
        </p:spPr>
      </p:pic>
    </p:spTree>
    <p:extLst>
      <p:ext uri="{BB962C8B-B14F-4D97-AF65-F5344CB8AC3E}">
        <p14:creationId xmlns:p14="http://schemas.microsoft.com/office/powerpoint/2010/main" val="411828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Откуда ни возьмись со всех сторон повалили к Жене игрушки.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44824"/>
            <a:ext cx="410445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0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512168"/>
          </a:xfrm>
        </p:spPr>
        <p:txBody>
          <a:bodyPr/>
          <a:lstStyle/>
          <a:p>
            <a:r>
              <a:rPr lang="ru-RU" sz="2800" dirty="0" smtClean="0"/>
              <a:t>Женя оторвала фиолетовый лепесток, кинула и сказала:</a:t>
            </a:r>
            <a:br>
              <a:rPr lang="ru-RU" sz="2800" dirty="0" smtClean="0"/>
            </a:br>
            <a:r>
              <a:rPr lang="ru-RU" sz="2800" dirty="0" smtClean="0"/>
              <a:t>…Вели, чтоб игрушки поскорее убирались обратно в магазин.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1200"/>
            <a:ext cx="4104456" cy="4703918"/>
          </a:xfrm>
        </p:spPr>
      </p:pic>
    </p:spTree>
    <p:extLst>
      <p:ext uri="{BB962C8B-B14F-4D97-AF65-F5344CB8AC3E}">
        <p14:creationId xmlns:p14="http://schemas.microsoft.com/office/powerpoint/2010/main" val="311441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Женя увидела превосходного мальчика, который сидел на лавочке у ворот.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700807"/>
            <a:ext cx="3672408" cy="4836327"/>
          </a:xfrm>
        </p:spPr>
      </p:pic>
    </p:spTree>
    <p:extLst>
      <p:ext uri="{BB962C8B-B14F-4D97-AF65-F5344CB8AC3E}">
        <p14:creationId xmlns:p14="http://schemas.microsoft.com/office/powerpoint/2010/main" val="96769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811288"/>
          </a:xfrm>
        </p:spPr>
        <p:txBody>
          <a:bodyPr/>
          <a:lstStyle/>
          <a:p>
            <a:r>
              <a:rPr lang="ru-RU" sz="2800" dirty="0" smtClean="0"/>
              <a:t>Девочка бережно оторвала последний, голубой лепесток, прижала его к глазам и запела голоском, дрожащим от счастья:</a:t>
            </a:r>
            <a:br>
              <a:rPr lang="ru-RU" sz="2800" dirty="0" smtClean="0"/>
            </a:br>
            <a:r>
              <a:rPr lang="ru-RU" sz="2800" dirty="0" smtClean="0"/>
              <a:t>…Вели, чтобы Витя был здоров!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36912"/>
            <a:ext cx="5801535" cy="3451055"/>
          </a:xfrm>
        </p:spPr>
      </p:pic>
    </p:spTree>
    <p:extLst>
      <p:ext uri="{BB962C8B-B14F-4D97-AF65-F5344CB8AC3E}">
        <p14:creationId xmlns:p14="http://schemas.microsoft.com/office/powerpoint/2010/main" val="3386228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Валентин Петрович Катаев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6336704" cy="4896544"/>
          </a:xfrm>
        </p:spPr>
      </p:pic>
    </p:spTree>
    <p:extLst>
      <p:ext uri="{BB962C8B-B14F-4D97-AF65-F5344CB8AC3E}">
        <p14:creationId xmlns:p14="http://schemas.microsoft.com/office/powerpoint/2010/main" val="399216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72400" cy="1419944"/>
          </a:xfrm>
        </p:spPr>
        <p:txBody>
          <a:bodyPr/>
          <a:lstStyle/>
          <a:p>
            <a:r>
              <a:rPr lang="ru-RU" sz="2800" dirty="0" smtClean="0"/>
              <a:t>Мальчик стал играть с Женей в салки и бегал так хорошо, что девочка не могла его догнать, как ни старалась.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44824"/>
            <a:ext cx="4032448" cy="4700368"/>
          </a:xfrm>
        </p:spPr>
      </p:pic>
    </p:spTree>
    <p:extLst>
      <p:ext uri="{BB962C8B-B14F-4D97-AF65-F5344CB8AC3E}">
        <p14:creationId xmlns:p14="http://schemas.microsoft.com/office/powerpoint/2010/main" val="2727988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Девочка Женя купила семь баранок. Идет, зевает, ворон считает. Сзади пристала собака и все баранки съела.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44824"/>
            <a:ext cx="4320480" cy="4836963"/>
          </a:xfrm>
        </p:spPr>
      </p:pic>
    </p:spTree>
    <p:extLst>
      <p:ext uri="{BB962C8B-B14F-4D97-AF65-F5344CB8AC3E}">
        <p14:creationId xmlns:p14="http://schemas.microsoft.com/office/powerpoint/2010/main" val="3277840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Пожалела старушка Женю, привела ее в свой садик и дала цветок, который называется цветик-</a:t>
            </a:r>
            <a:r>
              <a:rPr lang="ru-RU" sz="2800" dirty="0" err="1" smtClean="0"/>
              <a:t>семицветик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5112568" cy="473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52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664"/>
            <a:ext cx="7772400" cy="1656184"/>
          </a:xfrm>
        </p:spPr>
        <p:txBody>
          <a:bodyPr/>
          <a:lstStyle/>
          <a:p>
            <a:r>
              <a:rPr lang="ru-RU" sz="2800" dirty="0" smtClean="0"/>
              <a:t>У цветка было семь прозрачных лепестков, каждый другого цвета: жёлтый, красный, зеленый, синий, оранжевый, фиолетовый и голубой.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6048672" cy="4616151"/>
          </a:xfrm>
        </p:spPr>
      </p:pic>
    </p:spTree>
    <p:extLst>
      <p:ext uri="{BB962C8B-B14F-4D97-AF65-F5344CB8AC3E}">
        <p14:creationId xmlns:p14="http://schemas.microsoft.com/office/powerpoint/2010/main" val="1830492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Женя оторвала желтый лепесток, кинула его и сказала:</a:t>
            </a:r>
            <a:br>
              <a:rPr lang="ru-RU" sz="2800" dirty="0" smtClean="0"/>
            </a:br>
            <a:r>
              <a:rPr lang="ru-RU" sz="2800" dirty="0" smtClean="0"/>
              <a:t>…Вели, чтобы я была дома с баранками!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3384376" cy="44188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04864"/>
            <a:ext cx="2376264" cy="3960439"/>
          </a:xfrm>
        </p:spPr>
      </p:pic>
    </p:spTree>
    <p:extLst>
      <p:ext uri="{BB962C8B-B14F-4D97-AF65-F5344CB8AC3E}">
        <p14:creationId xmlns:p14="http://schemas.microsoft.com/office/powerpoint/2010/main" val="2111914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1656184"/>
          </a:xfrm>
        </p:spPr>
        <p:txBody>
          <a:bodyPr/>
          <a:lstStyle/>
          <a:p>
            <a:r>
              <a:rPr lang="ru-RU" sz="2800" dirty="0" smtClean="0"/>
              <a:t>Женя влезла на стул и потянулась за любимой маминой вазочкой. </a:t>
            </a:r>
            <a:br>
              <a:rPr lang="ru-RU" sz="2800" dirty="0" smtClean="0"/>
            </a:br>
            <a:r>
              <a:rPr lang="ru-RU" sz="2800" dirty="0" smtClean="0"/>
              <a:t>В это время, как на грех, за окном пролетали вороны.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8840"/>
            <a:ext cx="3496249" cy="44644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7995">
            <a:off x="4411732" y="1551481"/>
            <a:ext cx="4467849" cy="2400635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699792" y="1981200"/>
            <a:ext cx="1796008" cy="339201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6271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Женя оторвала красный лепесток, бросила его и прошептала:</a:t>
            </a:r>
            <a:br>
              <a:rPr lang="ru-RU" sz="2800" dirty="0" smtClean="0"/>
            </a:br>
            <a:r>
              <a:rPr lang="ru-RU" sz="2800" dirty="0" smtClean="0"/>
              <a:t>… Вели, чтобы мамина любимая вазочка сделалась целая!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36885"/>
            <a:ext cx="4680520" cy="439248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123728" y="2023952"/>
            <a:ext cx="5400600" cy="464540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20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Мама прибежала-глядь, а ее любимая вазочка как ни в чем не бывало стоит на своем месте.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2528676"/>
            <a:ext cx="6768752" cy="3924660"/>
          </a:xfrm>
        </p:spPr>
      </p:pic>
    </p:spTree>
    <p:extLst>
      <p:ext uri="{BB962C8B-B14F-4D97-AF65-F5344CB8AC3E}">
        <p14:creationId xmlns:p14="http://schemas.microsoft.com/office/powerpoint/2010/main" val="1160285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249951">
  <a:themeElements>
    <a:clrScheme name="落ち葉と波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落ち葉と波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ja-JP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ゴシック" pitchFamily="49" charset="-128"/>
          </a:defRPr>
        </a:defPPr>
      </a:lstStyle>
    </a:lnDef>
  </a:objectDefaults>
  <a:extraClrSchemeLst>
    <a:extraClrScheme>
      <a:clrScheme name="落ち葉と波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落ち葉と波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落ち葉と波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落ち葉と波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落ち葉と波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落ち葉と波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落ち葉と波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10249951</Template>
  <TotalTime>132</TotalTime>
  <Words>303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10249951</vt:lpstr>
      <vt:lpstr>Презентация PowerPoint</vt:lpstr>
      <vt:lpstr>Валентин Петрович Катаев</vt:lpstr>
      <vt:lpstr>Девочка Женя купила семь баранок. Идет, зевает, ворон считает. Сзади пристала собака и все баранки съела.</vt:lpstr>
      <vt:lpstr>Пожалела старушка Женю, привела ее в свой садик и дала цветок, который называется цветик-семицветик.</vt:lpstr>
      <vt:lpstr>У цветка было семь прозрачных лепестков, каждый другого цвета: жёлтый, красный, зеленый, синий, оранжевый, фиолетовый и голубой. </vt:lpstr>
      <vt:lpstr>Женя оторвала желтый лепесток, кинула его и сказала: …Вели, чтобы я была дома с баранками!</vt:lpstr>
      <vt:lpstr>Женя влезла на стул и потянулась за любимой маминой вазочкой.  В это время, как на грех, за окном пролетали вороны.</vt:lpstr>
      <vt:lpstr>Женя оторвала красный лепесток, бросила его и прошептала: … Вели, чтобы мамина любимая вазочка сделалась целая!</vt:lpstr>
      <vt:lpstr>Мама прибежала-глядь, а ее любимая вазочка как ни в чем не бывало стоит на своем месте.</vt:lpstr>
      <vt:lpstr>Пришла Женя во двор, а там мальчишки играют в папанинцев: сидят на старых досках, и в песок воткнута палка.</vt:lpstr>
      <vt:lpstr>Женя оторвала синий лепесток, кинула и сказала: …Вели, чтобы я сейчас же была на Северном полюсе!</vt:lpstr>
      <vt:lpstr>Не успела она это сказать, как вдруг налетел вихрь, земля закружилась под ногами, как волчок.</vt:lpstr>
      <vt:lpstr>Женя вырвала обледеневшими пальчиками зеленый лепесток, кинула и закричала: …Вели, чтоб я сейчас же очутилась на нашем дворе! </vt:lpstr>
      <vt:lpstr>Женя пошла на другой двор водиться с девочками. А у них разные игрушки. Взяла Женю досада.</vt:lpstr>
      <vt:lpstr>Женя оторвала оранжевый лепесток, кинула и сказала: …Вели, чтобы все игрушки, какие есть на свете, были мои!</vt:lpstr>
      <vt:lpstr>Откуда ни возьмись со всех сторон повалили к Жене игрушки.</vt:lpstr>
      <vt:lpstr>Женя оторвала фиолетовый лепесток, кинула и сказала: …Вели, чтоб игрушки поскорее убирались обратно в магазин.</vt:lpstr>
      <vt:lpstr>Женя увидела превосходного мальчика, который сидел на лавочке у ворот.</vt:lpstr>
      <vt:lpstr>Девочка бережно оторвала последний, голубой лепесток, прижала его к глазам и запела голоском, дрожащим от счастья: …Вели, чтобы Витя был здоров!</vt:lpstr>
      <vt:lpstr>Мальчик стал играть с Женей в салки и бегал так хорошо, что девочка не могла его догнать, как ни старалась.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14</cp:revision>
  <dcterms:created xsi:type="dcterms:W3CDTF">2012-06-28T19:55:53Z</dcterms:created>
  <dcterms:modified xsi:type="dcterms:W3CDTF">2012-07-12T20:18:21Z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TC102499511049</vt:lpwstr>
  </property>
</Properties>
</file>