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9" r:id="rId3"/>
    <p:sldId id="262" r:id="rId4"/>
    <p:sldId id="260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723E"/>
    <a:srgbClr val="5BAD9D"/>
    <a:srgbClr val="262626"/>
    <a:srgbClr val="60238D"/>
    <a:srgbClr val="A923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51A204-9440-4810-9D78-E68175C2E6A6}" v="41" dt="2022-01-13T17:14:49.5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>
        <p:scale>
          <a:sx n="80" d="100"/>
          <a:sy n="80" d="100"/>
        </p:scale>
        <p:origin x="-1190" y="-56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надежда надежда" userId="6d723ef5ab8c9edb" providerId="Windows Live" clId="Web-{7151A204-9440-4810-9D78-E68175C2E6A6}"/>
    <pc:docChg chg="addSld modSld">
      <pc:chgData name="надежда надежда" userId="6d723ef5ab8c9edb" providerId="Windows Live" clId="Web-{7151A204-9440-4810-9D78-E68175C2E6A6}" dt="2022-01-13T17:14:49.558" v="42" actId="14100"/>
      <pc:docMkLst>
        <pc:docMk/>
      </pc:docMkLst>
      <pc:sldChg chg="addSp delSp modSp mod setBg addAnim">
        <pc:chgData name="надежда надежда" userId="6d723ef5ab8c9edb" providerId="Windows Live" clId="Web-{7151A204-9440-4810-9D78-E68175C2E6A6}" dt="2022-01-13T17:06:21.482" v="38" actId="20577"/>
        <pc:sldMkLst>
          <pc:docMk/>
          <pc:sldMk cId="1351651579" sldId="256"/>
        </pc:sldMkLst>
        <pc:spChg chg="mod">
          <ac:chgData name="надежда надежда" userId="6d723ef5ab8c9edb" providerId="Windows Live" clId="Web-{7151A204-9440-4810-9D78-E68175C2E6A6}" dt="2022-01-13T17:06:21.482" v="38" actId="20577"/>
          <ac:spMkLst>
            <pc:docMk/>
            <pc:sldMk cId="1351651579" sldId="256"/>
            <ac:spMk id="2" creationId="{00000000-0000-0000-0000-000000000000}"/>
          </ac:spMkLst>
        </pc:spChg>
        <pc:spChg chg="mod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8" creationId="{934F1179-B481-4F9E-BCA3-AFB972070F83}"/>
          </ac:spMkLst>
        </pc:spChg>
        <pc:spChg chg="add del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10" creationId="{827DC2C4-B485-428A-BF4A-472D2967F47F}"/>
          </ac:spMkLst>
        </pc:spChg>
        <pc:spChg chg="add del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12" creationId="{EE04B5EB-F158-4507-90DD-BD23620C7CC9}"/>
          </ac:spMkLst>
        </pc:spChg>
        <pc:spChg chg="add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17" creationId="{4522B21E-B2B9-4C72-9A71-C87EFD137480}"/>
          </ac:spMkLst>
        </pc:spChg>
        <pc:spChg chg="add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19" creationId="{5EB7D2A2-F448-44D4-938C-DC84CBCB3B1E}"/>
          </ac:spMkLst>
        </pc:spChg>
        <pc:spChg chg="add">
          <ac:chgData name="надежда надежда" userId="6d723ef5ab8c9edb" providerId="Windows Live" clId="Web-{7151A204-9440-4810-9D78-E68175C2E6A6}" dt="2022-01-13T17:05:42.934" v="30"/>
          <ac:spMkLst>
            <pc:docMk/>
            <pc:sldMk cId="1351651579" sldId="256"/>
            <ac:spMk id="21" creationId="{871AEA07-1E14-44B4-8E55-64EF049CD66F}"/>
          </ac:spMkLst>
        </pc:spChg>
        <pc:cxnChg chg="add">
          <ac:chgData name="надежда надежда" userId="6d723ef5ab8c9edb" providerId="Windows Live" clId="Web-{7151A204-9440-4810-9D78-E68175C2E6A6}" dt="2022-01-13T17:05:42.934" v="30"/>
          <ac:cxnSpMkLst>
            <pc:docMk/>
            <pc:sldMk cId="1351651579" sldId="256"/>
            <ac:cxnSpMk id="23" creationId="{F7C8EA93-3210-4C62-99E9-153C275E3A87}"/>
          </ac:cxnSpMkLst>
        </pc:cxnChg>
      </pc:sldChg>
      <pc:sldChg chg="new mod setBg">
        <pc:chgData name="надежда надежда" userId="6d723ef5ab8c9edb" providerId="Windows Live" clId="Web-{7151A204-9440-4810-9D78-E68175C2E6A6}" dt="2022-01-13T17:05:55.887" v="34"/>
        <pc:sldMkLst>
          <pc:docMk/>
          <pc:sldMk cId="4288225981" sldId="257"/>
        </pc:sldMkLst>
      </pc:sldChg>
      <pc:sldChg chg="add mod replId setBg">
        <pc:chgData name="надежда надежда" userId="6d723ef5ab8c9edb" providerId="Windows Live" clId="Web-{7151A204-9440-4810-9D78-E68175C2E6A6}" dt="2022-01-13T17:06:01.309" v="36"/>
        <pc:sldMkLst>
          <pc:docMk/>
          <pc:sldMk cId="210919256" sldId="258"/>
        </pc:sldMkLst>
      </pc:sldChg>
      <pc:sldChg chg="add mod replId setBg">
        <pc:chgData name="надежда надежда" userId="6d723ef5ab8c9edb" providerId="Windows Live" clId="Web-{7151A204-9440-4810-9D78-E68175C2E6A6}" dt="2022-01-13T17:05:58.200" v="35"/>
        <pc:sldMkLst>
          <pc:docMk/>
          <pc:sldMk cId="2479032613" sldId="259"/>
        </pc:sldMkLst>
      </pc:sldChg>
      <pc:sldChg chg="addSp delSp modSp add replId">
        <pc:chgData name="надежда надежда" userId="6d723ef5ab8c9edb" providerId="Windows Live" clId="Web-{7151A204-9440-4810-9D78-E68175C2E6A6}" dt="2022-01-13T17:14:49.558" v="42" actId="14100"/>
        <pc:sldMkLst>
          <pc:docMk/>
          <pc:sldMk cId="2129550206" sldId="260"/>
        </pc:sldMkLst>
        <pc:spChg chg="del">
          <ac:chgData name="надежда надежда" userId="6d723ef5ab8c9edb" providerId="Windows Live" clId="Web-{7151A204-9440-4810-9D78-E68175C2E6A6}" dt="2022-01-13T17:14:43.058" v="40"/>
          <ac:spMkLst>
            <pc:docMk/>
            <pc:sldMk cId="2129550206" sldId="260"/>
            <ac:spMk id="3" creationId="{679C44F4-FF20-4E1D-8227-3A7CF82B4E17}"/>
          </ac:spMkLst>
        </pc:spChg>
        <pc:picChg chg="add mod ord">
          <ac:chgData name="надежда надежда" userId="6d723ef5ab8c9edb" providerId="Windows Live" clId="Web-{7151A204-9440-4810-9D78-E68175C2E6A6}" dt="2022-01-13T17:14:49.558" v="42" actId="14100"/>
          <ac:picMkLst>
            <pc:docMk/>
            <pc:sldMk cId="2129550206" sldId="260"/>
            <ac:picMk id="4" creationId="{D99BCF9B-B63A-44C8-A7E9-685FEC1E3FF8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DF035D-7082-4B76-A2DC-3948CB51C369}" type="doc">
      <dgm:prSet loTypeId="urn:microsoft.com/office/officeart/2005/8/layout/radial1" loCatId="relationship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E20CC2C-FF30-47EE-91FE-890194D79F85}" type="pres">
      <dgm:prSet presAssocID="{1ADF035D-7082-4B76-A2DC-3948CB51C36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F6CE65F-1195-4550-B0E4-E8AF45C91D3A}" type="presOf" srcId="{1ADF035D-7082-4B76-A2DC-3948CB51C369}" destId="{2E20CC2C-FF30-47EE-91FE-890194D79F85}" srcOrd="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017136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Великие Географические Открытия</a:t>
            </a:r>
            <a:r>
              <a:rPr lang="ru-RU" sz="4000" i="1" dirty="0" smtClean="0">
                <a:solidFill>
                  <a:schemeClr val="tx1"/>
                </a:solidFill>
              </a:rPr>
              <a:t/>
            </a:r>
            <a:br>
              <a:rPr lang="ru-RU" sz="4000" i="1" dirty="0" smtClean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graphicFrame>
        <p:nvGraphicFramePr>
          <p:cNvPr id="3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6161749"/>
              </p:ext>
            </p:extLst>
          </p:nvPr>
        </p:nvGraphicFramePr>
        <p:xfrm>
          <a:off x="0" y="1681163"/>
          <a:ext cx="9257016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6774"/>
              </p:ext>
            </p:extLst>
          </p:nvPr>
        </p:nvGraphicFramePr>
        <p:xfrm>
          <a:off x="8404261" y="4027470"/>
          <a:ext cx="3298005" cy="7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8005"/>
              </a:tblGrid>
              <a:tr h="712474"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ЗАДАНИЕ 1: Перепишите схему</a:t>
                      </a:r>
                      <a:r>
                        <a:rPr lang="ru-RU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в тетрадь.</a:t>
                      </a:r>
                      <a:endParaRPr lang="ru-RU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3039"/>
            <a:ext cx="7315200" cy="4566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06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6613133" cy="497988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Конкистадоры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738" y="1417835"/>
            <a:ext cx="5404207" cy="4941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Основная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масса конкистадоров была представлена наемными солдатами, обнищавшими дворянами и преступниками, которые предпочли заокеанскую неизвестность тюрьме, каторге или смертной казни. В эту армию авантюристов вошло 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некоторое 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число ремесленников, королевских чиновников разных рангов, монахов-миссионеров, а также просто искателей приключений.</a:t>
            </a:r>
          </a:p>
        </p:txBody>
      </p:sp>
      <p:pic>
        <p:nvPicPr>
          <p:cNvPr id="1026" name="Picture 2" descr="https://avatars.mds.yandex.net/get-zen_doc/1576786/pub_5e55e0c52da84c22bf9c6aab_5e55e0dedf21a67d4358ba03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993" y="1559736"/>
            <a:ext cx="5208998" cy="456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4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4233" y="4793202"/>
            <a:ext cx="4503506" cy="1143000"/>
          </a:xfrm>
        </p:spPr>
        <p:txBody>
          <a:bodyPr>
            <a:noAutofit/>
          </a:bodyPr>
          <a:lstStyle/>
          <a:p>
            <a:r>
              <a:rPr lang="ru-RU" sz="3300" i="1" dirty="0" smtClean="0">
                <a:solidFill>
                  <a:srgbClr val="002060"/>
                </a:solidFill>
              </a:rPr>
              <a:t>Картинка из журнала «Вокруг Света</a:t>
            </a:r>
            <a:r>
              <a:rPr lang="ru-RU" sz="3600" dirty="0" smtClean="0">
                <a:solidFill>
                  <a:srgbClr val="002060"/>
                </a:solidFill>
              </a:rPr>
              <a:t>»</a:t>
            </a:r>
            <a:r>
              <a:rPr lang="ru-RU" sz="3300" i="1" dirty="0" smtClean="0">
                <a:solidFill>
                  <a:srgbClr val="002060"/>
                </a:solidFill>
              </a:rPr>
              <a:t> № </a:t>
            </a:r>
            <a:r>
              <a:rPr lang="ru-RU" sz="3300" i="1" dirty="0">
                <a:solidFill>
                  <a:srgbClr val="002060"/>
                </a:solidFill>
              </a:rPr>
              <a:t>10 за 1992 год</a:t>
            </a:r>
          </a:p>
        </p:txBody>
      </p:sp>
      <p:pic>
        <p:nvPicPr>
          <p:cNvPr id="4" name="Объект 3" descr="https://libcat.ru/uploads/posts/pictures/197692-TAG_img_cmn_2006_12_06_021_jpg83566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673" y="1336086"/>
            <a:ext cx="4879902" cy="4211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219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54804"/>
            <a:ext cx="10972800" cy="698643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chemeClr val="accent4">
                    <a:lumMod val="25000"/>
                  </a:schemeClr>
                </a:solidFill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</a:rPr>
              <a:t/>
            </a:r>
            <a:br>
              <a:rPr lang="ru-RU" sz="4000" i="1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Определения</a:t>
            </a:r>
            <a:endParaRPr lang="ru-RU" sz="40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237392"/>
              </p:ext>
            </p:extLst>
          </p:nvPr>
        </p:nvGraphicFramePr>
        <p:xfrm>
          <a:off x="3568558" y="1527586"/>
          <a:ext cx="5376809" cy="4880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76809"/>
              </a:tblGrid>
              <a:tr h="1159075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Конкиста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+mj-lt"/>
                        </a:rPr>
                        <a:t> – 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пе­ри­од за­вое­ва­ния и ко­ло­ни­за­ции ост­ро­вов Ка­риб­ско­го бас­сей­на, Цен­траль­ной, Юж­ной и час­ти Северной Аме­ри­ки ис­пан­ца­ми </a:t>
                      </a:r>
                      <a:r>
                        <a:rPr lang="ru-RU" sz="1500" kern="120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и пор­ту­галь­ца­ми.</a:t>
                      </a:r>
                      <a:endParaRPr lang="ru-RU" sz="15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620977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Колония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+mj-lt"/>
                        </a:rPr>
                        <a:t> – территория, потерявшая независимость, и попавшая под власть завоевателей.</a:t>
                      </a:r>
                      <a:endParaRPr lang="ru-RU" sz="15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60460">
                <a:tc>
                  <a:txBody>
                    <a:bodyPr/>
                    <a:lstStyle/>
                    <a:p>
                      <a:r>
                        <a:rPr lang="ru-RU" sz="1500" b="1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Колонизация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 — захват, заселение</a:t>
                      </a:r>
                      <a:r>
                        <a:rPr lang="ru-RU" sz="1500" kern="1200" baseline="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 и хозяйственное освоение какой-либо территории.</a:t>
                      </a:r>
                      <a:endParaRPr lang="ru-RU" sz="15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54844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Конкистадор(ы)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+mj-lt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— в период конца XV — XVI веков испанский или португальский завоеватель территорий Нового Света в эпоху колонизации Америки.</a:t>
                      </a:r>
                      <a:endParaRPr lang="ru-RU" sz="15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54844">
                <a:tc>
                  <a:txBody>
                    <a:bodyPr/>
                    <a:lstStyle/>
                    <a:p>
                      <a:r>
                        <a:rPr lang="ru-RU" sz="1500" b="1" dirty="0" smtClean="0">
                          <a:solidFill>
                            <a:srgbClr val="002060"/>
                          </a:solidFill>
                          <a:latin typeface="+mj-lt"/>
                        </a:rPr>
                        <a:t>Великие Географические Открытия 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— период в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истории человечества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, начавшийся в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XV веке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 и продолжавшийся до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XVII века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, в ходе которого европейцы открывали новые земли и морские маршруты в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Африку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,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Америку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,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Азию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 и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Океанию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 в поисках новых торговых партнёров и источников товаров, пользовавшихся большим спросом в </a:t>
                      </a:r>
                      <a:r>
                        <a:rPr lang="ru-RU" sz="150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Европе</a:t>
                      </a:r>
                      <a:r>
                        <a:rPr lang="ru-RU" sz="1500" kern="1200" dirty="0" smtClean="0">
                          <a:solidFill>
                            <a:srgbClr val="002060"/>
                          </a:solidFill>
                          <a:effectLst/>
                          <a:latin typeface="+mj-lt"/>
                        </a:rPr>
                        <a:t>. </a:t>
                      </a:r>
                      <a:endParaRPr lang="ru-RU" sz="1500" dirty="0">
                        <a:solidFill>
                          <a:srgbClr val="00206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18131"/>
              </p:ext>
            </p:extLst>
          </p:nvPr>
        </p:nvGraphicFramePr>
        <p:xfrm>
          <a:off x="624440" y="3514237"/>
          <a:ext cx="2540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ЗАДАНИЕ 2: Перепишите термины</a:t>
                      </a:r>
                      <a:r>
                        <a:rPr kumimoji="0" lang="ru-RU" b="1" i="1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в тетрадь. Выучите их.</a:t>
                      </a:r>
                      <a:endParaRPr kumimoji="0" lang="ru-RU" b="1" i="1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91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06" y="935916"/>
            <a:ext cx="2947595" cy="4464424"/>
          </a:xfrm>
        </p:spPr>
        <p:txBody>
          <a:bodyPr>
            <a:normAutofit/>
          </a:bodyPr>
          <a:lstStyle/>
          <a:p>
            <a:endParaRPr lang="ru-RU" sz="40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3132" y="249383"/>
            <a:ext cx="5583044" cy="6097629"/>
          </a:xfrm>
        </p:spPr>
        <p:txBody>
          <a:bodyPr>
            <a:noAutofit/>
          </a:bodyPr>
          <a:lstStyle/>
          <a:p>
            <a:pPr fontAlgn="base"/>
            <a:endParaRPr lang="ru-RU" sz="1600" b="1" dirty="0" smtClean="0">
              <a:latin typeface="+mj-lt"/>
            </a:endParaRPr>
          </a:p>
          <a:p>
            <a:pPr marL="0" indent="0">
              <a:buNone/>
            </a:pPr>
            <a:endParaRPr lang="ru-RU" sz="16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09" y="396315"/>
            <a:ext cx="5023821" cy="63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435" y="379947"/>
            <a:ext cx="5109882" cy="6358528"/>
          </a:xfrm>
        </p:spPr>
      </p:pic>
    </p:spTree>
    <p:extLst>
      <p:ext uri="{BB962C8B-B14F-4D97-AF65-F5344CB8AC3E}">
        <p14:creationId xmlns:p14="http://schemas.microsoft.com/office/powerpoint/2010/main" val="181695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328" y="1463040"/>
            <a:ext cx="4582758" cy="4635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00B050"/>
      </a:dk1>
      <a:lt1>
        <a:sysClr val="window" lastClr="FFFFFF"/>
      </a:lt1>
      <a:dk2>
        <a:srgbClr val="00B050"/>
      </a:dk2>
      <a:lt2>
        <a:srgbClr val="00B050"/>
      </a:lt2>
      <a:accent1>
        <a:srgbClr val="00B050"/>
      </a:accent1>
      <a:accent2>
        <a:srgbClr val="00B050"/>
      </a:accent2>
      <a:accent3>
        <a:srgbClr val="00B050"/>
      </a:accent3>
      <a:accent4>
        <a:srgbClr val="00B050"/>
      </a:accent4>
      <a:accent5>
        <a:srgbClr val="00B050"/>
      </a:accent5>
      <a:accent6>
        <a:srgbClr val="00B050"/>
      </a:accent6>
      <a:hlink>
        <a:srgbClr val="00B050"/>
      </a:hlink>
      <a:folHlink>
        <a:srgbClr val="00B05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145</Words>
  <Application>Microsoft Office PowerPoint</Application>
  <PresentationFormat>Произвольный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Великие Географические Открытия </vt:lpstr>
      <vt:lpstr>Конкистадоры</vt:lpstr>
      <vt:lpstr>Картинка из журнала «Вокруг Света» № 10 за 1992 год</vt:lpstr>
      <vt:lpstr>  Определения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Г-ИЕ О-ИЯ.PowerPoint</dc:title>
  <dc:creator>Уткина П.А.</dc:creator>
  <cp:lastModifiedBy>надежда надежда</cp:lastModifiedBy>
  <cp:revision>40</cp:revision>
  <dcterms:created xsi:type="dcterms:W3CDTF">2022-01-13T17:04:07Z</dcterms:created>
  <dcterms:modified xsi:type="dcterms:W3CDTF">2022-04-01T18:46:40Z</dcterms:modified>
</cp:coreProperties>
</file>