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4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0" r:id="rId1"/>
  </p:sldMasterIdLst>
  <p:sldIdLst>
    <p:sldId id="256" r:id="rId2"/>
    <p:sldId id="257" r:id="rId3"/>
    <p:sldId id="258" r:id="rId4"/>
    <p:sldId id="287" r:id="rId5"/>
    <p:sldId id="259" r:id="rId6"/>
    <p:sldId id="260" r:id="rId7"/>
    <p:sldId id="261" r:id="rId8"/>
    <p:sldId id="288" r:id="rId9"/>
    <p:sldId id="262" r:id="rId10"/>
    <p:sldId id="302" r:id="rId11"/>
    <p:sldId id="303" r:id="rId12"/>
    <p:sldId id="263" r:id="rId13"/>
    <p:sldId id="289" r:id="rId14"/>
    <p:sldId id="291" r:id="rId15"/>
    <p:sldId id="290" r:id="rId16"/>
    <p:sldId id="265" r:id="rId17"/>
    <p:sldId id="266" r:id="rId18"/>
    <p:sldId id="267" r:id="rId19"/>
    <p:sldId id="292" r:id="rId20"/>
    <p:sldId id="268" r:id="rId21"/>
    <p:sldId id="269" r:id="rId22"/>
    <p:sldId id="270" r:id="rId23"/>
    <p:sldId id="293" r:id="rId24"/>
    <p:sldId id="271" r:id="rId25"/>
    <p:sldId id="295" r:id="rId26"/>
    <p:sldId id="294" r:id="rId27"/>
    <p:sldId id="272" r:id="rId28"/>
    <p:sldId id="273" r:id="rId29"/>
    <p:sldId id="274" r:id="rId30"/>
    <p:sldId id="298" r:id="rId31"/>
    <p:sldId id="276" r:id="rId32"/>
    <p:sldId id="277" r:id="rId33"/>
    <p:sldId id="278" r:id="rId34"/>
    <p:sldId id="299" r:id="rId35"/>
    <p:sldId id="300" r:id="rId36"/>
    <p:sldId id="301" r:id="rId37"/>
    <p:sldId id="283" r:id="rId38"/>
    <p:sldId id="284" r:id="rId39"/>
    <p:sldId id="296" r:id="rId40"/>
    <p:sldId id="285" r:id="rId41"/>
    <p:sldId id="28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AEF2BAC2-C1ED-4098-982C-72480B8B3087}">
          <p14:sldIdLst>
            <p14:sldId id="256"/>
            <p14:sldId id="257"/>
            <p14:sldId id="258"/>
            <p14:sldId id="287"/>
            <p14:sldId id="259"/>
            <p14:sldId id="260"/>
            <p14:sldId id="261"/>
            <p14:sldId id="288"/>
            <p14:sldId id="262"/>
            <p14:sldId id="302"/>
            <p14:sldId id="303"/>
            <p14:sldId id="297"/>
            <p14:sldId id="263"/>
            <p14:sldId id="289"/>
            <p14:sldId id="291"/>
            <p14:sldId id="290"/>
            <p14:sldId id="265"/>
            <p14:sldId id="266"/>
            <p14:sldId id="267"/>
            <p14:sldId id="292"/>
            <p14:sldId id="268"/>
            <p14:sldId id="269"/>
            <p14:sldId id="270"/>
            <p14:sldId id="293"/>
            <p14:sldId id="271"/>
            <p14:sldId id="295"/>
            <p14:sldId id="294"/>
            <p14:sldId id="272"/>
            <p14:sldId id="273"/>
            <p14:sldId id="274"/>
            <p14:sldId id="298"/>
            <p14:sldId id="276"/>
            <p14:sldId id="277"/>
            <p14:sldId id="278"/>
            <p14:sldId id="299"/>
            <p14:sldId id="300"/>
            <p14:sldId id="301"/>
            <p14:sldId id="283"/>
            <p14:sldId id="284"/>
            <p14:sldId id="296"/>
            <p14:sldId id="285"/>
            <p14:sldId id="286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4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374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7360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640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2243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458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607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97832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1984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1307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992117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41504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smtClean="0"/>
              <a:pPr/>
              <a:t>4/15/2021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="" xmlns:p14="http://schemas.microsoft.com/office/powerpoint/2010/main" val="636568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5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6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7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5.jpeg" Type="http://schemas.openxmlformats.org/officeDocument/2006/relationships/image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191" y="1226372"/>
            <a:ext cx="9563548" cy="47988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0830" y="228601"/>
            <a:ext cx="8899464" cy="997771"/>
          </a:xfrm>
        </p:spPr>
        <p:txBody>
          <a:bodyPr/>
          <a:lstStyle/>
          <a:p>
            <a:r>
              <a:rPr lang="ru-RU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мКДОУ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Д/С</a:t>
            </a: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№7</a:t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ВОСПИТАТЕЛЬ: Харьковская А.В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b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2младшая группа.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224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4657" y="1649186"/>
            <a:ext cx="1730830" cy="5878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4656" y="2103120"/>
            <a:ext cx="2237015" cy="13422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314" y="734786"/>
            <a:ext cx="7282543" cy="53884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5642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8957" y="1773792"/>
            <a:ext cx="3331028" cy="1015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3772" y="1956163"/>
            <a:ext cx="2146399" cy="8327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958" y="587828"/>
            <a:ext cx="7478485" cy="57476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46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Aft>
                <a:spcPts val="1000"/>
              </a:spcAft>
            </a:pP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359" y="537882"/>
            <a:ext cx="4647302" cy="5228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75" y="2312894"/>
            <a:ext cx="3068475" cy="2409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9084" y="2312894"/>
            <a:ext cx="3263944" cy="24850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72763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 – основной( практический )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Внедрение  в  </a:t>
            </a:r>
            <a:r>
              <a:rPr lang="ru-RU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воспитательно</a:t>
            </a: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образовательный  процесс  эффективных методов  и  форм по формированию  представлений о природном  объекте воде, её  свойствах, видах существования в окружающей среде, агрегатных состояниях.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 работы  в  процессе  реализации  проекта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Познавательное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 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«Какую роль играет вода в жизни человека?»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мы знаем о воде»;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505" marR="359410" indent="0">
              <a:lnSpc>
                <a:spcPct val="150000"/>
              </a:lnSpc>
              <a:spcAft>
                <a:spcPts val="1000"/>
              </a:spcAft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8457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Поисковая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«У  воды нет запаха и вкуса», «Вода  умеет впитываться», «Вода бывает холодная, теплая, горячая», «Что растворяется в воде?»,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«Снег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вода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7883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531" y="763793"/>
            <a:ext cx="6250193" cy="5228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74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168" y="642594"/>
            <a:ext cx="7003228" cy="5274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3538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172" y="1158961"/>
            <a:ext cx="6097793" cy="18574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196" y="645459"/>
            <a:ext cx="7132320" cy="5400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991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590" y="642594"/>
            <a:ext cx="7282927" cy="5454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659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Эксперименты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 опыты: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«Превращение  снега  в  воду», «Цветные  льдинки», «Тонет – не  тонет», «Как  растения  пьют  воду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903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Актуальность </a:t>
            </a: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359410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Сегодня все больше людей становятся сторонниками здорового образа жизни. Среди них много молодых людей, которые хотят оставаться здоровыми и красивыми всю жизнь, растить здоровых детей. Вопрос здоровья – это, в первую очередь, вопрос качества жизни. Первое вещество, с которым с удовольствием знакомиться ребенок, это вода. Она дает ребенку приятные ощущения, развивает различные рецепторы и предоставляет практически неограниченные возможности познавать мир и себя в нем. Игры с водой один из самых приятных способов обучения. Ребенок получает от них массу полезных впечатлений. Вода  для  детей  – это полезное лекарство.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131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«ЭКСПЕРЕМЕНТ №1»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521" y="1866770"/>
            <a:ext cx="5242982" cy="3932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559" y="1866770"/>
            <a:ext cx="4894728" cy="3932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435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«ЭКСПЕРЕМЕНТ №2»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018" y="2254046"/>
            <a:ext cx="4783989" cy="35879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224" y="2254045"/>
            <a:ext cx="5201112" cy="35879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50705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«ЭКСПЕРЕМЕНТ №3»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47" y="1893346"/>
            <a:ext cx="4001845" cy="4053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383" y="1893346"/>
            <a:ext cx="4190895" cy="40530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422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36669"/>
            <a:ext cx="10058400" cy="1702222"/>
          </a:xfrm>
        </p:spPr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деятельность и трудовые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поручения: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в уголке природы: полив комнатных растений, помощь воспитателю   (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мытье игрушек.)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341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0936" y="1000460"/>
            <a:ext cx="3517751" cy="101373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2141" y="462579"/>
            <a:ext cx="5346551" cy="5712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2448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4734746" y="1669740"/>
            <a:ext cx="2259105" cy="2733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3" y="571500"/>
            <a:ext cx="6155873" cy="58129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8183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44245"/>
            <a:ext cx="10058400" cy="1893345"/>
          </a:xfrm>
        </p:spPr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 </a:t>
            </a: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–коммуникативное развитие: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Дид.игры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«Купание куклы», «Стирка  кукольного  белья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Игры-забавы: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«Пускание  мыльных пузырей», «Мы  капитаны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Ловись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рыбка!»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3496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534" y="1021975"/>
            <a:ext cx="2614108" cy="6562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298" y="583726"/>
            <a:ext cx="4425771" cy="5279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1" y="583726"/>
            <a:ext cx="4213296" cy="5279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351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376" y="1344706"/>
            <a:ext cx="2850777" cy="669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81" y="915429"/>
            <a:ext cx="4914452" cy="4398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827" y="915429"/>
            <a:ext cx="4078941" cy="4538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2964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 </a:t>
            </a:r>
            <a:r>
              <a:rPr lang="ru-RU" sz="4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эстетическое развитие: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Рисование «На полянку , на лужок тихо  падает  снежок»;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Лепка «Мы  скатали  снежный  ком»;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Аппликация «Снеговик».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424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Вид </a:t>
            </a:r>
            <a:r>
              <a:rPr lang="ru-RU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Познавательно-исследовательский.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Участники проекта:  дети второй младшей группы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 и родители.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656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3058" y="1495312"/>
            <a:ext cx="2958354" cy="51888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1242" y="2089497"/>
            <a:ext cx="1420010" cy="287943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020" y="796066"/>
            <a:ext cx="6497618" cy="53250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785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6245" y="1796528"/>
            <a:ext cx="2743200" cy="2176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959" y="866308"/>
            <a:ext cx="6056767" cy="47814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2331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7162" y="1688950"/>
            <a:ext cx="1151069" cy="325243"/>
          </a:xfrm>
        </p:spPr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838" y="860612"/>
            <a:ext cx="6809589" cy="51959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48020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Физическое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 игры: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Солнышко и дождик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«Ходят  капельки по кругу», «Зонтики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«Рыбак и рыбки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376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6833" y="2560320"/>
            <a:ext cx="1839556" cy="1828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633" y="1043493"/>
            <a:ext cx="4081525" cy="4873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649" y="1043493"/>
            <a:ext cx="3861996" cy="4873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9735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577" y="2409712"/>
            <a:ext cx="2345167" cy="3897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7591" y="688490"/>
            <a:ext cx="7282927" cy="5260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7713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3821" y="1904104"/>
            <a:ext cx="2366684" cy="1100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8354" y="591671"/>
            <a:ext cx="5443368" cy="5787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07854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63" y="1508584"/>
            <a:ext cx="3274702" cy="36228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598" y="1597334"/>
            <a:ext cx="3773139" cy="3652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04" y="1508584"/>
            <a:ext cx="3678155" cy="4109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00061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родителями: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Рекомендации по  наблюдению за водой в природе.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Показать детям в домашних условиях, где можно использовать воду. Что растворяется в воде?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Рассказать о разных агрегатных  состояниях воды в природе( лед, снег, иней)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Уход за комнатными растениями и животными дома.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Изготовить дневники наблюдений за водой.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Оформление книжек – малышек «Кому нужна вода?»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Заучивание  стихотворений и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потешек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о воде.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Чтение художественной литературы: «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Заюшкина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избушка»,стихи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А.Барто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«Кораблик». «Девочка чумазая»,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К.Чуковский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«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Мойдодыр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», «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Федорино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 горе», </a:t>
            </a:r>
            <a:endParaRPr lang="ru-RU" dirty="0"/>
          </a:p>
          <a:p>
            <a:pPr marL="342900" marR="359410" lvl="0" indent="-342900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</a:rPr>
              <a:t>Консультации для родителей: «Осторожно, гололед!»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5783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355770" y="1711234"/>
            <a:ext cx="2181499" cy="6139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199" y="2168434"/>
            <a:ext cx="3082833" cy="3918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мник\Desktop\IMG-20210412-WA0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4218" y="705394"/>
            <a:ext cx="10241280" cy="5329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7786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Вид  образовательных  областей: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Познавательное,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 – коммуникативное, художественно- эстетическое, физическое развитие.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7329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– заключительный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7505" marR="359410" indent="0">
              <a:lnSpc>
                <a:spcPct val="150000"/>
              </a:lnSpc>
              <a:spcAft>
                <a:spcPts val="1000"/>
              </a:spcAft>
              <a:buNone/>
            </a:pP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073" y="2103119"/>
            <a:ext cx="8231113" cy="3824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48435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литературы: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Баранова Е.В. «Развивающие занятия и игры с водой в детском саду и дома».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Горькова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Л.Г. «Сценарии занятий по экологическому воспитанию детей».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Прокофьева А.Г. «100 развивающих игр для детей».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 algn="just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В. Сотникова. Самые маленькие в детском саду (Из опыта работы московских педагогов). М., ЛИНКА – ПРЕСС. 2005.- 136с.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 algn="just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В. Сотникова. Занятия с малышами в детском саду (Модель воспитания детей раннего возраста) – М., ЛИНКА- ПРЕСС, 2002.-216 с.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 algn="just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О.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Соломенникова.Экологическое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воспитание в детском саду. Программа и методические рекомендации. Для занятий с детьми 2-7 лет. 2009г.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Подборка журналов «Дошкольное воспитание» за 2010 год.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Материалы , собранные родителями (стихи, сказки, </a:t>
            </a:r>
            <a:r>
              <a:rPr lang="ru-RU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</a:t>
            </a: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 воде)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907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Цель проекта: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1.Развивать у детей представление о природном объекте-воде, формировать  наблюдательность через  игры  с  водой.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2.Закладывать основы экологической культуры личности, воспитывать бережное отношение к воде.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3.Поощрять проявление инициативы и любознательности с целью получения новых знаний.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69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8334"/>
            <a:ext cx="10058400" cy="1247887"/>
          </a:xfrm>
        </p:spPr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Задачи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183341"/>
            <a:ext cx="10058400" cy="5400339"/>
          </a:xfrm>
        </p:spPr>
        <p:txBody>
          <a:bodyPr>
            <a:normAutofit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Познакомить детей младшего дошкольного возраста с водой, ее значением и свойствами.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Развивать наблюдательность с помощью игр с водой.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</a:pPr>
            <a:r>
              <a:rPr lang="ru-RU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детей выполнять простейшие опыты ,последовательно выполняя указания воспитателя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</a:pPr>
            <a:r>
              <a:rPr lang="ru-RU" sz="16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1.Формирование  представлений о природном  объекте воде, её  свойствах, видах существования в окружающей среде, агрегатных состояниях.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Формирование  познавательного  интереса, обогащение  словарного  запаса 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sz="1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Воспитание бережного , осознано правильного  отношения  к  воде, как источнику жизни на земле.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57505" marR="359410" indent="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None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8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Этапы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 проекта: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этап –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подготовительный.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этап – основной( практический 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40385" marR="359410">
              <a:lnSpc>
                <a:spcPct val="150000"/>
              </a:lnSpc>
              <a:spcAft>
                <a:spcPts val="100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этап –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515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40385" marR="35941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этап – подготовительный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  <a:buSzPts val="3600"/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Подобрать  дидактический материал , наглядные  пособия ( альбомы  для  рассматривания , картины , иллюстрации, панно (вода в природных явлениях, где в природе есть вода, как человек использует воду, кто живет в море, на болоте)  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1000"/>
              </a:spcAft>
              <a:buSzPts val="3600"/>
              <a:buFont typeface="Symbol" panose="05050102010706020507" pitchFamily="18" charset="2"/>
              <a:buChar char=""/>
            </a:pPr>
            <a:r>
              <a:rPr lang="ru-RU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изготовить  макет «Аквариум».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475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36668"/>
            <a:ext cx="10058400" cy="2495774"/>
          </a:xfrm>
        </p:spPr>
        <p:txBody>
          <a:bodyPr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ts val="500"/>
              </a:spcBef>
              <a:spcAft>
                <a:spcPts val="500"/>
              </a:spcAft>
            </a:pPr>
            <a:r>
              <a:rPr lang="ru-RU" sz="18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0951285" y="5766099"/>
            <a:ext cx="173914" cy="268941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29" y="734786"/>
            <a:ext cx="7609113" cy="53002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34307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1715</TotalTime>
  <Words>808</Words>
  <Application>Microsoft Office PowerPoint</Application>
  <PresentationFormat>Произвольный</PresentationFormat>
  <Paragraphs>80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Савон</vt:lpstr>
      <vt:lpstr>мКДОУ Д/С №7 ВОСПИТАТЕЛЬ: Харьковская А.В. 2младшая группа. </vt:lpstr>
      <vt:lpstr>          Актуальность проекта: </vt:lpstr>
      <vt:lpstr>               Вид проекта: </vt:lpstr>
      <vt:lpstr>Вид  образовательных  областей: </vt:lpstr>
      <vt:lpstr>              Цель проекта: </vt:lpstr>
      <vt:lpstr>                Задачи проекта: </vt:lpstr>
      <vt:lpstr> Этапы реализации проекта: </vt:lpstr>
      <vt:lpstr> 1 этап – подготовительный </vt:lpstr>
      <vt:lpstr>  </vt:lpstr>
      <vt:lpstr>Слайд 10</vt:lpstr>
      <vt:lpstr>Слайд 11</vt:lpstr>
      <vt:lpstr>       </vt:lpstr>
      <vt:lpstr> 2 этап – основной( практический ) </vt:lpstr>
      <vt:lpstr> Поисковая деятельность: </vt:lpstr>
      <vt:lpstr>          </vt:lpstr>
      <vt:lpstr>       </vt:lpstr>
      <vt:lpstr>Слайд 17</vt:lpstr>
      <vt:lpstr>      </vt:lpstr>
      <vt:lpstr> Эксперименты и  опыты: </vt:lpstr>
      <vt:lpstr>         «ЭКСПЕРЕМЕНТ №1»</vt:lpstr>
      <vt:lpstr>          «ЭКСПЕРЕМЕНТ №2»</vt:lpstr>
      <vt:lpstr>        «ЭКСПЕРЕМЕНТ №3»</vt:lpstr>
      <vt:lpstr> Практическая деятельность и трудовые поручения: </vt:lpstr>
      <vt:lpstr>Слайд 24</vt:lpstr>
      <vt:lpstr>Слайд 25</vt:lpstr>
      <vt:lpstr> Социально –коммуникативное развитие: </vt:lpstr>
      <vt:lpstr>Слайд 27</vt:lpstr>
      <vt:lpstr>Слайд 28</vt:lpstr>
      <vt:lpstr> Художественно – эстетическое развитие: </vt:lpstr>
      <vt:lpstr>Слайд 30</vt:lpstr>
      <vt:lpstr>Слайд 31</vt:lpstr>
      <vt:lpstr>            </vt:lpstr>
      <vt:lpstr>        Физическое развитие: </vt:lpstr>
      <vt:lpstr>Слайд 34</vt:lpstr>
      <vt:lpstr>Слайд 35</vt:lpstr>
      <vt:lpstr>Слайд 36</vt:lpstr>
      <vt:lpstr>             </vt:lpstr>
      <vt:lpstr> Работа с родителями: </vt:lpstr>
      <vt:lpstr>Слайд 39</vt:lpstr>
      <vt:lpstr> 3 этап – заключительный </vt:lpstr>
      <vt:lpstr> Список литературы: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Умник</cp:lastModifiedBy>
  <cp:revision>39</cp:revision>
  <dcterms:created xsi:type="dcterms:W3CDTF">2021-02-28T15:54:06Z</dcterms:created>
  <dcterms:modified xsi:type="dcterms:W3CDTF">2021-04-15T07:18:44Z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1444343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