
<file path=[Content_Types].xml><?xml version="1.0" encoding="utf-8"?>
<Types xmlns="http://schemas.openxmlformats.org/package/2006/content-types">
  <Default ContentType="application/x-fontdata" Extension="fntdata"/>
  <Default ContentType="image/jpeg" Extension="jpg"/>
  <Default ContentType="image/png" Extension="pn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theme+xml" PartName="/ppt/theme/theme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0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6.xml"/>
  <Override ContentType="application/vnd.openxmlformats-package.core-properties+xml" PartName="/docProps/core.xml"/>
  <Override ContentType="application/vnd.openxmlformats-officedocument.extended-properties+xml" PartName="/docProps/app.xml"/>
  <Default ContentType="image/jpeg" Extension="jpeg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app.xml" Type="http://schemas.openxmlformats.org/officeDocument/2006/relationships/extended-properties"/><Relationship Id="rId2" Target="docProps/core.xml" Type="http://schemas.openxmlformats.org/package/2006/relationships/metadata/core-properties"/><Relationship Id="rId1" Target="ppt/presentation.xml" Type="http://schemas.openxmlformats.org/officeDocument/2006/relationships/officeDocument"/><Relationship Id="rId4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12192000" cy="6858000"/>
  <p:notesSz cx="6858000" cy="9144000"/>
  <p:embeddedFontLst>
    <p:embeddedFont>
      <p:font typeface="Libre Franklin" pitchFamily="2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8" d="100"/>
          <a:sy n="78" d="100"/>
        </p:scale>
        <p:origin x="85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1" name="Google Shape;91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3" name="Google Shape;143;p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1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9" name="Google Shape;149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p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3" name="Google Shape;163;p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1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9" name="Google Shape;169;p1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1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4" name="Google Shape;174;p1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p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7" name="Google Shape;97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3" name="Google Shape;10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9" name="Google Shape;109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4" name="Google Shape;11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" name="Google Shape;119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5" name="Google Shape;125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1" name="Google Shape;13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Титульный слайд" type="title">
  <p:cSld name="TITLE">
    <p:bg>
      <p:bgPr>
        <a:solidFill>
          <a:schemeClr val="accent1"/>
        </a:solidFill>
        <a:effectLst/>
      </p:bgPr>
    </p:bg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200"/>
              <a:buFont typeface="Libre Franklin"/>
              <a:buNone/>
              <a:defRPr sz="7200" cap="none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300"/>
              <a:buNone/>
              <a:defRPr sz="2300">
                <a:solidFill>
                  <a:schemeClr val="lt2"/>
                </a:solidFill>
              </a:defRPr>
            </a:lvl1pPr>
            <a:lvl2pPr lvl="1" algn="ctr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/>
            </a:lvl2pPr>
            <a:lvl3pPr lvl="2" algn="ctr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/>
            </a:lvl3pPr>
            <a:lvl4pPr lvl="3" algn="ctr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/>
            </a:lvl4pPr>
            <a:lvl5pPr lvl="4" algn="ctr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/>
            </a:lvl5pPr>
            <a:lvl6pPr lvl="5" algn="ctr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/>
            </a:lvl6pPr>
            <a:lvl7pPr lvl="6" algn="ctr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/>
            </a:lvl7pPr>
            <a:lvl8pPr lvl="7" algn="ctr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/>
            </a:lvl8pPr>
            <a:lvl9pPr lvl="8" algn="ctr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dt" idx="10"/>
          </p:nvPr>
        </p:nvSpPr>
        <p:spPr>
          <a:xfrm>
            <a:off x="752858" y="6453386"/>
            <a:ext cx="1607944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6" name="Google Shape;16;p2"/>
          <p:cNvSpPr txBox="1">
            <a:spLocks noGrp="1"/>
          </p:cNvSpPr>
          <p:nvPr>
            <p:ph type="ftr" idx="11"/>
          </p:nvPr>
        </p:nvSpPr>
        <p:spPr>
          <a:xfrm>
            <a:off x="2584054" y="6453386"/>
            <a:ext cx="7023377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2"/>
          <p:cNvSpPr txBox="1">
            <a:spLocks noGrp="1"/>
          </p:cNvSpPr>
          <p:nvPr>
            <p:ph type="sldNum" idx="12"/>
          </p:nvPr>
        </p:nvSpPr>
        <p:spPr>
          <a:xfrm>
            <a:off x="9830683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0" lvl="1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0" lvl="2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0" lvl="3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0" lvl="4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0" lvl="5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0" lvl="6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0" lvl="7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0" lvl="8" indent="0" algn="r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grpSp>
        <p:nvGrpSpPr>
          <p:cNvPr id="18" name="Google Shape;18;p2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9" name="Google Shape;19;p2"/>
            <p:cNvSpPr/>
            <p:nvPr/>
          </p:nvSpPr>
          <p:spPr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 extrusionOk="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</p:sp>
        <p:sp>
          <p:nvSpPr>
            <p:cNvPr id="20" name="Google Shape;20;p2"/>
            <p:cNvSpPr/>
            <p:nvPr/>
          </p:nvSpPr>
          <p:spPr>
            <a:xfrm rot="10800000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 extrusionOk="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вертикальный текст" type="vertTx">
  <p:cSld name="VERTICAL_TEXT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1"/>
          <p:cNvSpPr txBox="1"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" name="Google Shape;79;p11"/>
          <p:cNvSpPr txBox="1">
            <a:spLocks noGrp="1"/>
          </p:cNvSpPr>
          <p:nvPr>
            <p:ph type="body" idx="1"/>
          </p:nvPr>
        </p:nvSpPr>
        <p:spPr>
          <a:xfrm rot="5400000">
            <a:off x="4386263" y="-719137"/>
            <a:ext cx="3571875" cy="9601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4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1pPr>
            <a:lvl2pPr marL="914400" lvl="1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3pPr>
            <a:lvl4pPr marL="1828800" lvl="3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5pPr>
            <a:lvl6pPr marL="2743200" lvl="5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6pPr>
            <a:lvl7pPr marL="3200400" lvl="6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7pPr>
            <a:lvl8pPr marL="3657600" lvl="7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8pPr>
            <a:lvl9pPr marL="4114800" lvl="8" indent="-34290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80" name="Google Shape;80;p11"/>
          <p:cNvSpPr txBox="1">
            <a:spLocks noGrp="1"/>
          </p:cNvSpPr>
          <p:nvPr>
            <p:ph type="dt" idx="10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" name="Google Shape;81;p11"/>
          <p:cNvSpPr txBox="1">
            <a:spLocks noGrp="1"/>
          </p:cNvSpPr>
          <p:nvPr>
            <p:ph type="ftr" idx="11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1"/>
          <p:cNvSpPr txBox="1">
            <a:spLocks noGrp="1"/>
          </p:cNvSpPr>
          <p:nvPr>
            <p:ph type="sldNum" idx="12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Вертикальный заголовок и текст" type="vertTitleAndTx">
  <p:cSld name="VERTICAL_TITLE_AND_VERTICAL_TEXT"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2"/>
          <p:cNvSpPr txBox="1">
            <a:spLocks noGrp="1"/>
          </p:cNvSpPr>
          <p:nvPr>
            <p:ph type="title"/>
          </p:nvPr>
        </p:nvSpPr>
        <p:spPr>
          <a:xfrm rot="5400000">
            <a:off x="7757822" y="2462895"/>
            <a:ext cx="5243244" cy="15657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" name="Google Shape;85;p12"/>
          <p:cNvSpPr txBox="1">
            <a:spLocks noGrp="1"/>
          </p:cNvSpPr>
          <p:nvPr>
            <p:ph type="body" idx="1"/>
          </p:nvPr>
        </p:nvSpPr>
        <p:spPr>
          <a:xfrm rot="5400000">
            <a:off x="2839799" y="-844042"/>
            <a:ext cx="5243244" cy="81796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4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1pPr>
            <a:lvl2pPr marL="914400" lvl="1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3pPr>
            <a:lvl4pPr marL="1828800" lvl="3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5pPr>
            <a:lvl6pPr marL="2743200" lvl="5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6pPr>
            <a:lvl7pPr marL="3200400" lvl="6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7pPr>
            <a:lvl8pPr marL="3657600" lvl="7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8pPr>
            <a:lvl9pPr marL="4114800" lvl="8" indent="-34290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86" name="Google Shape;86;p12"/>
          <p:cNvSpPr txBox="1">
            <a:spLocks noGrp="1"/>
          </p:cNvSpPr>
          <p:nvPr>
            <p:ph type="dt" idx="10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7" name="Google Shape;87;p12"/>
          <p:cNvSpPr txBox="1">
            <a:spLocks noGrp="1"/>
          </p:cNvSpPr>
          <p:nvPr>
            <p:ph type="ftr" idx="11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8" name="Google Shape;88;p12"/>
          <p:cNvSpPr txBox="1">
            <a:spLocks noGrp="1"/>
          </p:cNvSpPr>
          <p:nvPr>
            <p:ph type="sldNum" idx="12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стой слайд" type="blank">
  <p:cSld name="BLANK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>
            <a:spLocks noGrp="1"/>
          </p:cNvSpPr>
          <p:nvPr>
            <p:ph type="dt" idx="10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3"/>
          <p:cNvSpPr txBox="1">
            <a:spLocks noGrp="1"/>
          </p:cNvSpPr>
          <p:nvPr>
            <p:ph type="ftr" idx="11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3"/>
          <p:cNvSpPr txBox="1">
            <a:spLocks noGrp="1"/>
          </p:cNvSpPr>
          <p:nvPr>
            <p:ph type="sldNum" idx="12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объект" type="obj">
  <p:cSld name="OBJECT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4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1pPr>
            <a:lvl2pPr marL="914400" lvl="1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2pPr>
            <a:lvl3pPr marL="1371600" lvl="2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3pPr>
            <a:lvl4pPr marL="1828800" lvl="3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4pPr>
            <a:lvl5pPr marL="2286000" lvl="4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5pPr>
            <a:lvl6pPr marL="2743200" lvl="5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6pPr>
            <a:lvl7pPr marL="3200400" lvl="6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7pPr>
            <a:lvl8pPr marL="3657600" lvl="7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8pPr>
            <a:lvl9pPr marL="4114800" lvl="8" indent="-34290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28" name="Google Shape;28;p4"/>
          <p:cNvSpPr txBox="1">
            <a:spLocks noGrp="1"/>
          </p:cNvSpPr>
          <p:nvPr>
            <p:ph type="dt" idx="10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4"/>
          <p:cNvSpPr txBox="1">
            <a:spLocks noGrp="1"/>
          </p:cNvSpPr>
          <p:nvPr>
            <p:ph type="ftr" idx="11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0" name="Google Shape;30;p4"/>
          <p:cNvSpPr txBox="1">
            <a:spLocks noGrp="1"/>
          </p:cNvSpPr>
          <p:nvPr>
            <p:ph type="sldNum" idx="12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Заголовок раздела" type="secHead">
  <p:cSld name="SECTION_HEADER">
    <p:bg>
      <p:bgPr>
        <a:solidFill>
          <a:schemeClr val="dk2"/>
        </a:solidFill>
        <a:effectLst/>
      </p:bgPr>
    </p:bg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 txBox="1"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r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7200"/>
              <a:buFont typeface="Libre Franklin"/>
              <a:buNone/>
              <a:defRPr sz="7200" cap="none">
                <a:solidFill>
                  <a:schemeClr val="accen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400"/>
              <a:buNone/>
              <a:defRPr sz="2400">
                <a:solidFill>
                  <a:schemeClr val="lt2"/>
                </a:solidFill>
              </a:defRPr>
            </a:lvl1pPr>
            <a:lvl2pPr marL="914400" lvl="1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2000"/>
              <a:buNone/>
              <a:defRPr sz="2000">
                <a:solidFill>
                  <a:schemeClr val="lt1"/>
                </a:solidFill>
              </a:defRPr>
            </a:lvl2pPr>
            <a:lvl3pPr marL="1371600" lvl="2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marL="1828800" lvl="3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4pPr>
            <a:lvl5pPr marL="2286000" lvl="4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5pPr>
            <a:lvl6pPr marL="2743200" lvl="5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6pPr>
            <a:lvl7pPr marL="3200400" lvl="6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7pPr>
            <a:lvl8pPr marL="3657600" lvl="7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8pPr>
            <a:lvl9pPr marL="4114800" lvl="8" indent="-22860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lt1"/>
              </a:buClr>
              <a:buSzPts val="1600"/>
              <a:buNone/>
              <a:defRPr sz="16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dt" idx="10"/>
          </p:nvPr>
        </p:nvSpPr>
        <p:spPr>
          <a:xfrm>
            <a:off x="738908" y="6453386"/>
            <a:ext cx="1622409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ftr" idx="11"/>
          </p:nvPr>
        </p:nvSpPr>
        <p:spPr>
          <a:xfrm>
            <a:off x="2584312" y="6453386"/>
            <a:ext cx="7023377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lt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6" name="Google Shape;36;p5"/>
          <p:cNvSpPr txBox="1">
            <a:spLocks noGrp="1"/>
          </p:cNvSpPr>
          <p:nvPr>
            <p:ph type="sldNum" idx="12"/>
          </p:nvPr>
        </p:nvSpPr>
        <p:spPr>
          <a:xfrm>
            <a:off x="9830683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0" lvl="1" indent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0" lvl="2" indent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0" lvl="3" indent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0" lvl="4" indent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0" lvl="5" indent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0" lvl="6" indent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0" lvl="7" indent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0" lvl="8" indent="0" algn="r">
              <a:spcBef>
                <a:spcPts val="0"/>
              </a:spcBef>
              <a:buNone/>
              <a:defRPr sz="1200">
                <a:solidFill>
                  <a:schemeClr val="lt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37" name="Google Shape;37;p5" title="Crop Mark"/>
          <p:cNvSpPr/>
          <p:nvPr/>
        </p:nvSpPr>
        <p:spPr>
          <a:xfrm>
            <a:off x="8151962" y="1685652"/>
            <a:ext cx="3275013" cy="4408488"/>
          </a:xfrm>
          <a:custGeom>
            <a:avLst/>
            <a:gdLst/>
            <a:ahLst/>
            <a:cxnLst/>
            <a:rect l="l" t="t" r="r" b="b"/>
            <a:pathLst>
              <a:path w="4125" h="5554" extrusionOk="0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Два объекта" type="twoObj">
  <p:cSld name="TWO_OBJECTS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"/>
          <p:cNvSpPr txBox="1"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Libre Franklin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0" name="Google Shape;40;p6"/>
          <p:cNvSpPr txBox="1">
            <a:spLocks noGrp="1"/>
          </p:cNvSpPr>
          <p:nvPr>
            <p:ph type="body" idx="1"/>
          </p:nvPr>
        </p:nvSpPr>
        <p:spPr>
          <a:xfrm>
            <a:off x="1371600" y="2285999"/>
            <a:ext cx="4447786" cy="3581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lnSpc>
                <a:spcPct val="94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Char char="■"/>
              <a:defRPr>
                <a:solidFill>
                  <a:schemeClr val="dk2"/>
                </a:solidFill>
              </a:defRPr>
            </a:lvl1pPr>
            <a:lvl2pPr marL="914400" lvl="1" indent="-355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–"/>
              <a:defRPr>
                <a:solidFill>
                  <a:schemeClr val="dk2"/>
                </a:solidFill>
              </a:defRPr>
            </a:lvl2pPr>
            <a:lvl3pPr marL="1371600" lvl="2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>
                <a:solidFill>
                  <a:schemeClr val="dk2"/>
                </a:solidFill>
              </a:defRPr>
            </a:lvl3pPr>
            <a:lvl4pPr marL="1828800" lvl="3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>
                <a:solidFill>
                  <a:schemeClr val="dk2"/>
                </a:solidFill>
              </a:defRPr>
            </a:lvl4pPr>
            <a:lvl5pPr marL="2286000" lvl="4" indent="-3302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Char char="■"/>
              <a:defRPr>
                <a:solidFill>
                  <a:schemeClr val="dk2"/>
                </a:solidFill>
              </a:defRPr>
            </a:lvl5pPr>
            <a:lvl6pPr marL="2743200" lvl="5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6pPr>
            <a:lvl7pPr marL="3200400" lvl="6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7pPr>
            <a:lvl8pPr marL="3657600" lvl="7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8pPr>
            <a:lvl9pPr marL="4114800" lvl="8" indent="-34290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 txBox="1">
            <a:spLocks noGrp="1"/>
          </p:cNvSpPr>
          <p:nvPr>
            <p:ph type="body" idx="2"/>
          </p:nvPr>
        </p:nvSpPr>
        <p:spPr>
          <a:xfrm>
            <a:off x="6525403" y="2285999"/>
            <a:ext cx="4447786" cy="3581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lnSpc>
                <a:spcPct val="94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Char char="■"/>
              <a:defRPr>
                <a:solidFill>
                  <a:schemeClr val="dk2"/>
                </a:solidFill>
              </a:defRPr>
            </a:lvl1pPr>
            <a:lvl2pPr marL="914400" lvl="1" indent="-355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–"/>
              <a:defRPr>
                <a:solidFill>
                  <a:schemeClr val="dk2"/>
                </a:solidFill>
              </a:defRPr>
            </a:lvl2pPr>
            <a:lvl3pPr marL="1371600" lvl="2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>
                <a:solidFill>
                  <a:schemeClr val="dk2"/>
                </a:solidFill>
              </a:defRPr>
            </a:lvl3pPr>
            <a:lvl4pPr marL="1828800" lvl="3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>
                <a:solidFill>
                  <a:schemeClr val="dk2"/>
                </a:solidFill>
              </a:defRPr>
            </a:lvl4pPr>
            <a:lvl5pPr marL="2286000" lvl="4" indent="-3302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Char char="■"/>
              <a:defRPr>
                <a:solidFill>
                  <a:schemeClr val="dk2"/>
                </a:solidFill>
              </a:defRPr>
            </a:lvl5pPr>
            <a:lvl6pPr marL="2743200" lvl="5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6pPr>
            <a:lvl7pPr marL="3200400" lvl="6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7pPr>
            <a:lvl8pPr marL="3657600" lvl="7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8pPr>
            <a:lvl9pPr marL="4114800" lvl="8" indent="-34290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dt" idx="10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3" name="Google Shape;43;p6"/>
          <p:cNvSpPr txBox="1">
            <a:spLocks noGrp="1"/>
          </p:cNvSpPr>
          <p:nvPr>
            <p:ph type="ftr" idx="11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6"/>
          <p:cNvSpPr txBox="1">
            <a:spLocks noGrp="1"/>
          </p:cNvSpPr>
          <p:nvPr>
            <p:ph type="sldNum" idx="12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Сравнение" type="twoTxTwoObj">
  <p:cSld name="TWO_OBJECTS_WITH_TEX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7"/>
          <p:cNvSpPr txBox="1"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Libre Franklin"/>
              <a:buNone/>
              <a:defRPr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7"/>
          <p:cNvSpPr txBox="1"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 b="0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48" name="Google Shape;48;p7"/>
          <p:cNvSpPr txBox="1">
            <a:spLocks noGrp="1"/>
          </p:cNvSpPr>
          <p:nvPr>
            <p:ph type="body" idx="2"/>
          </p:nvPr>
        </p:nvSpPr>
        <p:spPr>
          <a:xfrm>
            <a:off x="1371600" y="3305207"/>
            <a:ext cx="4443984" cy="2562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lnSpc>
                <a:spcPct val="94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Char char="■"/>
              <a:defRPr>
                <a:solidFill>
                  <a:schemeClr val="dk2"/>
                </a:solidFill>
              </a:defRPr>
            </a:lvl1pPr>
            <a:lvl2pPr marL="914400" lvl="1" indent="-355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–"/>
              <a:defRPr>
                <a:solidFill>
                  <a:schemeClr val="dk2"/>
                </a:solidFill>
              </a:defRPr>
            </a:lvl2pPr>
            <a:lvl3pPr marL="1371600" lvl="2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>
                <a:solidFill>
                  <a:schemeClr val="dk2"/>
                </a:solidFill>
              </a:defRPr>
            </a:lvl3pPr>
            <a:lvl4pPr marL="1828800" lvl="3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>
                <a:solidFill>
                  <a:schemeClr val="dk2"/>
                </a:solidFill>
              </a:defRPr>
            </a:lvl4pPr>
            <a:lvl5pPr marL="2286000" lvl="4" indent="-3302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Char char="■"/>
              <a:defRPr>
                <a:solidFill>
                  <a:schemeClr val="dk2"/>
                </a:solidFill>
              </a:defRPr>
            </a:lvl5pPr>
            <a:lvl6pPr marL="2743200" lvl="5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6pPr>
            <a:lvl7pPr marL="3200400" lvl="6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7pPr>
            <a:lvl8pPr marL="3657600" lvl="7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8pPr>
            <a:lvl9pPr marL="4114800" lvl="8" indent="-34290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49" name="Google Shape;49;p7"/>
          <p:cNvSpPr txBox="1">
            <a:spLocks noGrp="1"/>
          </p:cNvSpPr>
          <p:nvPr>
            <p:ph type="body" idx="3"/>
          </p:nvPr>
        </p:nvSpPr>
        <p:spPr>
          <a:xfrm>
            <a:off x="6525014" y="2340864"/>
            <a:ext cx="4443984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57200" lvl="0" indent="-228600" algn="l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None/>
              <a:defRPr sz="3000" b="0">
                <a:solidFill>
                  <a:schemeClr val="dk2"/>
                </a:solidFill>
              </a:defRPr>
            </a:lvl1pPr>
            <a:lvl2pPr marL="914400" lvl="1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50" name="Google Shape;50;p7"/>
          <p:cNvSpPr txBox="1">
            <a:spLocks noGrp="1"/>
          </p:cNvSpPr>
          <p:nvPr>
            <p:ph type="body" idx="4"/>
          </p:nvPr>
        </p:nvSpPr>
        <p:spPr>
          <a:xfrm>
            <a:off x="6525014" y="3305207"/>
            <a:ext cx="4443984" cy="25621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lnSpc>
                <a:spcPct val="94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Char char="■"/>
              <a:defRPr>
                <a:solidFill>
                  <a:schemeClr val="dk2"/>
                </a:solidFill>
              </a:defRPr>
            </a:lvl1pPr>
            <a:lvl2pPr marL="914400" lvl="1" indent="-355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–"/>
              <a:defRPr>
                <a:solidFill>
                  <a:schemeClr val="dk2"/>
                </a:solidFill>
              </a:defRPr>
            </a:lvl2pPr>
            <a:lvl3pPr marL="1371600" lvl="2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>
                <a:solidFill>
                  <a:schemeClr val="dk2"/>
                </a:solidFill>
              </a:defRPr>
            </a:lvl3pPr>
            <a:lvl4pPr marL="1828800" lvl="3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>
                <a:solidFill>
                  <a:schemeClr val="dk2"/>
                </a:solidFill>
              </a:defRPr>
            </a:lvl4pPr>
            <a:lvl5pPr marL="2286000" lvl="4" indent="-3302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Char char="■"/>
              <a:defRPr>
                <a:solidFill>
                  <a:schemeClr val="dk2"/>
                </a:solidFill>
              </a:defRPr>
            </a:lvl5pPr>
            <a:lvl6pPr marL="2743200" lvl="5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6pPr>
            <a:lvl7pPr marL="3200400" lvl="6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/>
            </a:lvl7pPr>
            <a:lvl8pPr marL="3657600" lvl="7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/>
            </a:lvl8pPr>
            <a:lvl9pPr marL="4114800" lvl="8" indent="-34290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800"/>
              <a:buChar char="■"/>
              <a:defRPr/>
            </a:lvl9pPr>
          </a:lstStyle>
          <a:p>
            <a:endParaRPr/>
          </a:p>
        </p:txBody>
      </p:sp>
      <p:sp>
        <p:nvSpPr>
          <p:cNvPr id="51" name="Google Shape;51;p7"/>
          <p:cNvSpPr txBox="1">
            <a:spLocks noGrp="1"/>
          </p:cNvSpPr>
          <p:nvPr>
            <p:ph type="dt" idx="10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7"/>
          <p:cNvSpPr txBox="1">
            <a:spLocks noGrp="1"/>
          </p:cNvSpPr>
          <p:nvPr>
            <p:ph type="ftr" idx="11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7"/>
          <p:cNvSpPr txBox="1">
            <a:spLocks noGrp="1"/>
          </p:cNvSpPr>
          <p:nvPr>
            <p:ph type="sldNum" idx="12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Только заголовок" type="titleOnly">
  <p:cSld name="TITLE_ONLY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8"/>
          <p:cNvSpPr txBox="1">
            <a:spLocks noGrp="1"/>
          </p:cNvSpPr>
          <p:nvPr>
            <p:ph type="dt" idx="10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8"/>
          <p:cNvSpPr txBox="1">
            <a:spLocks noGrp="1"/>
          </p:cNvSpPr>
          <p:nvPr>
            <p:ph type="ftr" idx="11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8"/>
          <p:cNvSpPr txBox="1">
            <a:spLocks noGrp="1"/>
          </p:cNvSpPr>
          <p:nvPr>
            <p:ph type="sldNum" idx="12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Объект с подписью" type="objTx">
  <p:cSld name="OBJECT_WITH_CAPTION_TEX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9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1" name="Google Shape;61;p9"/>
          <p:cNvSpPr txBox="1"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Libre Franklin"/>
              <a:buNone/>
              <a:defRPr sz="48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2" name="Google Shape;62;p9"/>
          <p:cNvSpPr txBox="1">
            <a:spLocks noGrp="1"/>
          </p:cNvSpPr>
          <p:nvPr>
            <p:ph type="body" idx="1"/>
          </p:nvPr>
        </p:nvSpPr>
        <p:spPr>
          <a:xfrm>
            <a:off x="6256020" y="685801"/>
            <a:ext cx="5212080" cy="5175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5600" algn="l">
              <a:lnSpc>
                <a:spcPct val="94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Char char="■"/>
              <a:defRPr sz="2000"/>
            </a:lvl1pPr>
            <a:lvl2pPr marL="914400" lvl="1" indent="-355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Char char="–"/>
              <a:defRPr sz="2000"/>
            </a:lvl2pPr>
            <a:lvl3pPr marL="1371600" lvl="2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/>
            </a:lvl3pPr>
            <a:lvl4pPr marL="1828800" lvl="3" indent="-3429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Char char="–"/>
              <a:defRPr sz="1800"/>
            </a:lvl4pPr>
            <a:lvl5pPr marL="2286000" lvl="4" indent="-3302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Char char="■"/>
              <a:defRPr sz="1600"/>
            </a:lvl5pPr>
            <a:lvl6pPr marL="2743200" lvl="5" indent="-3302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Char char="–"/>
              <a:defRPr sz="1600"/>
            </a:lvl6pPr>
            <a:lvl7pPr marL="3200400" lvl="6" indent="-3302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Char char="■"/>
              <a:defRPr sz="1600"/>
            </a:lvl7pPr>
            <a:lvl8pPr marL="3657600" lvl="7" indent="-3302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Char char="–"/>
              <a:defRPr sz="1600"/>
            </a:lvl8pPr>
            <a:lvl9pPr marL="4114800" lvl="8" indent="-33020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600"/>
              <a:buChar char="■"/>
              <a:defRPr sz="1600"/>
            </a:lvl9pPr>
          </a:lstStyle>
          <a:p>
            <a:endParaRPr/>
          </a:p>
        </p:txBody>
      </p:sp>
      <p:sp>
        <p:nvSpPr>
          <p:cNvPr id="63" name="Google Shape;63;p9"/>
          <p:cNvSpPr txBox="1">
            <a:spLocks noGrp="1"/>
          </p:cNvSpPr>
          <p:nvPr>
            <p:ph type="body" idx="2"/>
          </p:nvPr>
        </p:nvSpPr>
        <p:spPr>
          <a:xfrm>
            <a:off x="723900" y="2856344"/>
            <a:ext cx="3855720" cy="30110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3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4000"/>
              </a:lnSpc>
              <a:spcBef>
                <a:spcPts val="15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64" name="Google Shape;64;p9"/>
          <p:cNvSpPr txBox="1">
            <a:spLocks noGrp="1"/>
          </p:cNvSpPr>
          <p:nvPr>
            <p:ph type="dt" idx="10"/>
          </p:nvPr>
        </p:nvSpPr>
        <p:spPr>
          <a:xfrm>
            <a:off x="72390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9"/>
          <p:cNvSpPr txBox="1">
            <a:spLocks noGrp="1"/>
          </p:cNvSpPr>
          <p:nvPr>
            <p:ph type="ftr" idx="11"/>
          </p:nvPr>
        </p:nvSpPr>
        <p:spPr>
          <a:xfrm>
            <a:off x="2205945" y="6453386"/>
            <a:ext cx="2373675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6" name="Google Shape;66;p9"/>
          <p:cNvSpPr txBox="1">
            <a:spLocks noGrp="1"/>
          </p:cNvSpPr>
          <p:nvPr>
            <p:ph type="sldNum" idx="12"/>
          </p:nvPr>
        </p:nvSpPr>
        <p:spPr>
          <a:xfrm>
            <a:off x="9883140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0" lvl="1" indent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0" lvl="2" indent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0" lvl="3" indent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0" lvl="4" indent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0" lvl="5" indent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0" lvl="6" indent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0" lvl="7" indent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0" lvl="8" indent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67" name="Google Shape;67;p9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Рисунок с подписью" type="picTx">
  <p:cSld name="PICTURE_WITH_CAPTION_TEXT"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0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0" name="Google Shape;70;p10"/>
          <p:cNvSpPr txBox="1"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l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Font typeface="Libre Franklin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0"/>
          <p:cNvSpPr>
            <a:spLocks noGrp="1"/>
          </p:cNvSpPr>
          <p:nvPr>
            <p:ph type="pic" idx="2"/>
          </p:nvPr>
        </p:nvSpPr>
        <p:spPr>
          <a:xfrm>
            <a:off x="5532120" y="0"/>
            <a:ext cx="6659880" cy="6857999"/>
          </a:xfrm>
          <a:prstGeom prst="rect">
            <a:avLst/>
          </a:prstGeom>
          <a:noFill/>
          <a:ln>
            <a:noFill/>
          </a:ln>
        </p:spPr>
      </p:sp>
      <p:sp>
        <p:nvSpPr>
          <p:cNvPr id="72" name="Google Shape;72;p10"/>
          <p:cNvSpPr txBox="1">
            <a:spLocks noGrp="1"/>
          </p:cNvSpPr>
          <p:nvPr>
            <p:ph type="body" idx="1"/>
          </p:nvPr>
        </p:nvSpPr>
        <p:spPr>
          <a:xfrm>
            <a:off x="723900" y="2855968"/>
            <a:ext cx="3855720" cy="30114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113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4000"/>
              </a:lnSpc>
              <a:spcBef>
                <a:spcPts val="150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73" name="Google Shape;73;p10"/>
          <p:cNvSpPr txBox="1">
            <a:spLocks noGrp="1"/>
          </p:cNvSpPr>
          <p:nvPr>
            <p:ph type="dt" idx="10"/>
          </p:nvPr>
        </p:nvSpPr>
        <p:spPr>
          <a:xfrm>
            <a:off x="72390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0"/>
          <p:cNvSpPr txBox="1">
            <a:spLocks noGrp="1"/>
          </p:cNvSpPr>
          <p:nvPr>
            <p:ph type="ftr" idx="11"/>
          </p:nvPr>
        </p:nvSpPr>
        <p:spPr>
          <a:xfrm>
            <a:off x="2205945" y="6453386"/>
            <a:ext cx="2373675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chemeClr val="dk2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5" name="Google Shape;75;p10"/>
          <p:cNvSpPr txBox="1">
            <a:spLocks noGrp="1"/>
          </p:cNvSpPr>
          <p:nvPr>
            <p:ph type="sldNum" idx="12"/>
          </p:nvPr>
        </p:nvSpPr>
        <p:spPr>
          <a:xfrm>
            <a:off x="9883140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0" lvl="1" indent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0" lvl="2" indent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0" lvl="3" indent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0" lvl="4" indent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0" lvl="5" indent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0" lvl="6" indent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0" lvl="7" indent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0" lvl="8" indent="0" algn="r">
              <a:spcBef>
                <a:spcPts val="0"/>
              </a:spcBef>
              <a:buNone/>
              <a:defRPr sz="1200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76" name="Google Shape;76;p10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Libre Franklin"/>
              <a:buNone/>
              <a:defRPr sz="44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55600" algn="l" rtl="0">
              <a:lnSpc>
                <a:spcPct val="94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ibre Franklin"/>
              <a:buChar char="■"/>
              <a:defRPr sz="20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914400" marR="0" lvl="1" indent="-355600" algn="l" rtl="0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ibre Franklin"/>
              <a:buChar char="–"/>
              <a:defRPr sz="2000" b="0" i="1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1371600" marR="0" lvl="2" indent="-342900" algn="l" rtl="0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ibre Franklin"/>
              <a:buChar char="■"/>
              <a:defRPr sz="18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1828800" marR="0" lvl="3" indent="-342900" algn="l" rtl="0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ibre Franklin"/>
              <a:buChar char="–"/>
              <a:defRPr sz="1800" b="0" i="1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2286000" marR="0" lvl="4" indent="-330200" algn="l" rtl="0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Libre Franklin"/>
              <a:buChar char="■"/>
              <a:defRPr sz="16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2743200" marR="0" lvl="5" indent="-330200" algn="l" rtl="0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Libre Franklin"/>
              <a:buChar char="–"/>
              <a:defRPr sz="1600" b="0" i="1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3200400" marR="0" lvl="6" indent="-317500" algn="l" rtl="0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ibre Franklin"/>
              <a:buChar char="■"/>
              <a:defRPr sz="14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3657600" marR="0" lvl="7" indent="-317500" algn="l" rtl="0">
              <a:lnSpc>
                <a:spcPct val="94000"/>
              </a:lnSpc>
              <a:spcBef>
                <a:spcPts val="50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ibre Franklin"/>
              <a:buChar char="–"/>
              <a:defRPr sz="1400" b="0" i="1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4114800" marR="0" lvl="8" indent="-317500" algn="l" rtl="0">
              <a:lnSpc>
                <a:spcPct val="94000"/>
              </a:lnSpc>
              <a:spcBef>
                <a:spcPts val="500"/>
              </a:spcBef>
              <a:spcAft>
                <a:spcPts val="200"/>
              </a:spcAft>
              <a:buClr>
                <a:schemeClr val="dk2"/>
              </a:buClr>
              <a:buSzPts val="1400"/>
              <a:buFont typeface="Libre Franklin"/>
              <a:buChar char="■"/>
              <a:defRPr sz="14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chemeClr val="dk2"/>
                </a:solidFill>
                <a:latin typeface="Libre Franklin"/>
                <a:ea typeface="Libre Franklin"/>
                <a:cs typeface="Libre Franklin"/>
                <a:sym typeface="Libre Franklin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  <p:sp>
        <p:nvSpPr>
          <p:cNvPr id="11" name="Google Shape;11;p1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368">
          <p15:clr>
            <a:srgbClr val="F26B43"/>
          </p15:clr>
        </p15:guide>
        <p15:guide id="2" orient="horz" pos="1440">
          <p15:clr>
            <a:srgbClr val="F26B43"/>
          </p15:clr>
        </p15:guide>
        <p15:guide id="3" orient="horz" pos="3696">
          <p15:clr>
            <a:srgbClr val="F26B43"/>
          </p15:clr>
        </p15:guide>
        <p15:guide id="4" orient="horz" pos="432">
          <p15:clr>
            <a:srgbClr val="F26B43"/>
          </p15:clr>
        </p15:guide>
        <p15:guide id="5" orient="horz" pos="1512">
          <p15:clr>
            <a:srgbClr val="F26B43"/>
          </p15:clr>
        </p15:guide>
        <p15:guide id="6" pos="6912">
          <p15:clr>
            <a:srgbClr val="F26B43"/>
          </p15:clr>
        </p15:guide>
        <p15:guide id="7" pos="936">
          <p15:clr>
            <a:srgbClr val="F26B43"/>
          </p15:clr>
        </p15:guide>
        <p15:guide id="8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 ?><Relationships xmlns="http://schemas.openxmlformats.org/package/2006/relationships"><Relationship Id="rId3" Target="../media/image11.jpeg" Type="http://schemas.openxmlformats.org/officeDocument/2006/relationships/image"/><Relationship Id="rId2" Target="../notesSlides/notesSlide12.xml" Type="http://schemas.openxmlformats.org/officeDocument/2006/relationships/notesSlide"/><Relationship Id="rId1" Target="../slideLayouts/slideLayout2.xml" Type="http://schemas.openxmlformats.org/officeDocument/2006/relationships/slideLayout"/></Relationships>
</file>

<file path=ppt/slides/_rels/slide13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2" Target="../notesSlides/notesSlide13.xml" Type="http://schemas.openxmlformats.org/officeDocument/2006/relationships/notesSlide"/><Relationship Id="rId1" Target="../slideLayouts/slideLayout2.xml" Type="http://schemas.openxmlformats.org/officeDocument/2006/relationships/slideLayout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 ?><Relationships xmlns="http://schemas.openxmlformats.org/package/2006/relationships"><Relationship Id="rId3" Target="../media/image1.jpeg" Type="http://schemas.openxmlformats.org/officeDocument/2006/relationships/image"/><Relationship Id="rId2" Target="../notesSlides/notesSlide2.xml" Type="http://schemas.openxmlformats.org/officeDocument/2006/relationships/notesSlide"/><Relationship Id="rId1" Target="../slideLayouts/slideLayout2.xml" Type="http://schemas.openxmlformats.org/officeDocument/2006/relationships/slideLayout"/></Relationships>
</file>

<file path=ppt/slides/_rels/slide3.xml.rels><?xml version="1.0" encoding="UTF-8" standalone="yes" ?><Relationships xmlns="http://schemas.openxmlformats.org/package/2006/relationships"><Relationship Id="rId3" Target="../media/image2.jpeg" Type="http://schemas.openxmlformats.org/officeDocument/2006/relationships/image"/><Relationship Id="rId2" Target="../notesSlides/notesSlide3.xml" Type="http://schemas.openxmlformats.org/officeDocument/2006/relationships/notesSlide"/><Relationship Id="rId1" Target="../slideLayouts/slideLayout2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notesSlides/notesSlide4.xml" Type="http://schemas.openxmlformats.org/officeDocument/2006/relationships/notesSlide"/><Relationship Id="rId1" Target="../slideLayouts/slideLayout2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notesSlides/notesSlide5.xml" Type="http://schemas.openxmlformats.org/officeDocument/2006/relationships/notesSlide"/><Relationship Id="rId1" Target="../slideLayouts/slideLayout2.xml" Type="http://schemas.openxmlformats.org/officeDocument/2006/relationships/slideLayout"/></Relationships>
</file>

<file path=ppt/slides/_rels/slide6.xml.rels><?xml version="1.0" encoding="UTF-8" standalone="yes" ?><Relationships xmlns="http://schemas.openxmlformats.org/package/2006/relationships"><Relationship Id="rId3" Target="../media/image5.jpeg" Type="http://schemas.openxmlformats.org/officeDocument/2006/relationships/image"/><Relationship Id="rId2" Target="../notesSlides/notesSlide6.xml" Type="http://schemas.openxmlformats.org/officeDocument/2006/relationships/notesSlide"/><Relationship Id="rId1" Target="../slideLayouts/slideLayout2.xml" Type="http://schemas.openxmlformats.org/officeDocument/2006/relationships/slideLayout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notesSlides/notesSlide8.xml" Type="http://schemas.openxmlformats.org/officeDocument/2006/relationships/notesSlide"/><Relationship Id="rId1" Target="../slideLayouts/slideLayout2.xml" Type="http://schemas.openxmlformats.org/officeDocument/2006/relationships/slideLayout"/></Relationships>
</file>

<file path=ppt/slides/_rels/slide9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notesSlides/notesSlide9.xml" Type="http://schemas.openxmlformats.org/officeDocument/2006/relationships/notesSlide"/><Relationship Id="rId1" Target="../slideLayouts/slideLayout2.xml" Type="http://schemas.openxmlformats.org/officeDocument/2006/relationships/slideLayout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3"/>
          <p:cNvSpPr txBox="1"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ctr" rtl="0">
              <a:lnSpc>
                <a:spcPct val="89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200"/>
              <a:buFont typeface="Libre Franklin"/>
              <a:buNone/>
            </a:pPr>
            <a:r>
              <a:rPr lang="ru-RU" b="1"/>
              <a:t>СТРОИТЕЛЬНЫЕ ПРОФЕССИИ </a:t>
            </a:r>
            <a:endParaRPr/>
          </a:p>
        </p:txBody>
      </p:sp>
      <p:sp>
        <p:nvSpPr>
          <p:cNvPr id="94" name="Google Shape;94;p13"/>
          <p:cNvSpPr txBox="1">
            <a:spLocks noGrp="1"/>
          </p:cNvSpPr>
          <p:nvPr>
            <p:ph type="subTitle" idx="1"/>
          </p:nvPr>
        </p:nvSpPr>
        <p:spPr>
          <a:xfrm>
            <a:off x="5871663" y="4921948"/>
            <a:ext cx="6831673" cy="108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</a:pPr>
            <a:r>
              <a:rPr lang="ru-RU" sz="2000" b="1" i="1"/>
              <a:t>Подготовила: воспитатель </a:t>
            </a:r>
            <a:endParaRPr/>
          </a:p>
          <a:p>
            <a:pPr marL="0" lvl="0" indent="0" algn="ctr" rtl="0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2000"/>
              <a:buNone/>
            </a:pPr>
            <a:r>
              <a:rPr lang="ru-RU" sz="2000" b="1" i="1"/>
              <a:t>Алиева Замира Аслановна 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lt1"/>
        </a:solidFill>
        <a:effectLst/>
      </p:bgPr>
    </p:bg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5" name="Google Shape;145;p22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12308" y="800219"/>
            <a:ext cx="10967383" cy="5826422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22"/>
          <p:cNvSpPr/>
          <p:nvPr/>
        </p:nvSpPr>
        <p:spPr>
          <a:xfrm>
            <a:off x="4374234" y="13638"/>
            <a:ext cx="6096000" cy="80021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 dirty="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  <a:t> </a:t>
            </a:r>
            <a:r>
              <a:rPr lang="ru-RU" sz="4000" b="1" i="1" dirty="0">
                <a:solidFill>
                  <a:srgbClr val="FF0000"/>
                </a:solidFill>
                <a:latin typeface="Times New Roman" panose="02020603050405020304" pitchFamily="18" charset="0"/>
                <a:ea typeface="Libre Franklin"/>
                <a:cs typeface="Times New Roman" panose="02020603050405020304" pitchFamily="18" charset="0"/>
                <a:sym typeface="Libre Franklin"/>
              </a:rPr>
              <a:t>Кровельщики</a:t>
            </a:r>
            <a:br>
              <a:rPr lang="ru-RU" sz="2800" b="1" i="1" dirty="0">
                <a:solidFill>
                  <a:schemeClr val="dk1"/>
                </a:solidFill>
                <a:latin typeface="Times New Roman" panose="02020603050405020304" pitchFamily="18" charset="0"/>
                <a:ea typeface="Libre Franklin"/>
                <a:cs typeface="Times New Roman" panose="02020603050405020304" pitchFamily="18" charset="0"/>
                <a:sym typeface="Libre Franklin"/>
              </a:rPr>
            </a:br>
            <a:endParaRPr sz="1800" b="1" i="1" dirty="0">
              <a:solidFill>
                <a:schemeClr val="dk1"/>
              </a:solidFill>
              <a:latin typeface="Times New Roman" panose="02020603050405020304" pitchFamily="18" charset="0"/>
              <a:ea typeface="Libre Franklin"/>
              <a:cs typeface="Times New Roman" panose="02020603050405020304" pitchFamily="18" charset="0"/>
              <a:sym typeface="Libre Frankli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lt1"/>
        </a:solidFill>
        <a:effectLst/>
      </p:bgPr>
    </p:bg>
    <p:spTree>
      <p:nvGrpSpPr>
        <p:cNvPr id="1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1" name="Google Shape;151;p2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31843" y="0"/>
            <a:ext cx="10328313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23"/>
          <p:cNvSpPr/>
          <p:nvPr/>
        </p:nvSpPr>
        <p:spPr>
          <a:xfrm>
            <a:off x="931843" y="-176980"/>
            <a:ext cx="609600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400" b="1" i="1" dirty="0">
                <a:solidFill>
                  <a:srgbClr val="FF0000"/>
                </a:solidFill>
                <a:latin typeface="Times New Roman" panose="02020603050405020304" pitchFamily="18" charset="0"/>
                <a:ea typeface="Libre Franklin"/>
                <a:cs typeface="Times New Roman" panose="02020603050405020304" pitchFamily="18" charset="0"/>
                <a:sym typeface="Libre Franklin"/>
              </a:rPr>
              <a:t>Штукатур</a:t>
            </a:r>
            <a:endParaRPr sz="4400" b="1" i="1" dirty="0">
              <a:solidFill>
                <a:schemeClr val="dk1"/>
              </a:solidFill>
              <a:latin typeface="Times New Roman" panose="02020603050405020304" pitchFamily="18" charset="0"/>
              <a:ea typeface="Libre Franklin"/>
              <a:cs typeface="Times New Roman" panose="02020603050405020304" pitchFamily="18" charset="0"/>
              <a:sym typeface="Libre Frankli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lt1"/>
        </a:solidFill>
        <a:effectLst/>
      </p:bgPr>
    </p:bg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24"/>
          <p:cNvSpPr/>
          <p:nvPr/>
        </p:nvSpPr>
        <p:spPr>
          <a:xfrm>
            <a:off x="1239520" y="213975"/>
            <a:ext cx="6096000" cy="646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br>
              <a:rPr lang="ru-RU" sz="180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</a:br>
            <a:endParaRPr sz="1800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pic>
        <p:nvPicPr>
          <p:cNvPr id="158" name="Google Shape;158;p2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47351" y="0"/>
            <a:ext cx="10297297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9" name="Google Shape;159;p24"/>
          <p:cNvSpPr/>
          <p:nvPr/>
        </p:nvSpPr>
        <p:spPr>
          <a:xfrm>
            <a:off x="1531689" y="213975"/>
            <a:ext cx="609600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b="1" i="1" dirty="0">
                <a:solidFill>
                  <a:srgbClr val="FFFF00"/>
                </a:solidFill>
                <a:latin typeface="Times New Roman" panose="02020603050405020304" pitchFamily="18" charset="0"/>
                <a:ea typeface="Libre Franklin"/>
                <a:cs typeface="Times New Roman" panose="02020603050405020304" pitchFamily="18" charset="0"/>
                <a:sym typeface="Libre Franklin"/>
              </a:rPr>
              <a:t>Плотник</a:t>
            </a:r>
            <a:endParaRPr sz="3200" b="1" i="1" dirty="0">
              <a:solidFill>
                <a:srgbClr val="FFFF00"/>
              </a:solidFill>
              <a:latin typeface="Times New Roman" panose="02020603050405020304" pitchFamily="18" charset="0"/>
              <a:ea typeface="Libre Franklin"/>
              <a:cs typeface="Times New Roman" panose="02020603050405020304" pitchFamily="18" charset="0"/>
              <a:sym typeface="Libre Frankli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lt1"/>
        </a:solidFill>
        <a:effectLst/>
      </p:bgPr>
    </p:bg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5" name="Google Shape;165;p2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991870" y="0"/>
            <a:ext cx="1020826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25"/>
          <p:cNvSpPr/>
          <p:nvPr/>
        </p:nvSpPr>
        <p:spPr>
          <a:xfrm>
            <a:off x="7661951" y="133679"/>
            <a:ext cx="6096000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400" b="1" i="1" dirty="0">
                <a:solidFill>
                  <a:srgbClr val="FF0000"/>
                </a:solidFill>
                <a:latin typeface="Times New Roman" panose="02020603050405020304" pitchFamily="18" charset="0"/>
                <a:ea typeface="Libre Franklin"/>
                <a:cs typeface="Times New Roman" panose="02020603050405020304" pitchFamily="18" charset="0"/>
                <a:sym typeface="Libre Franklin"/>
              </a:rPr>
              <a:t>Маляр</a:t>
            </a:r>
            <a:br>
              <a:rPr lang="ru-RU" sz="4400" b="1" i="1" dirty="0">
                <a:solidFill>
                  <a:schemeClr val="dk1"/>
                </a:solidFill>
                <a:latin typeface="Times New Roman" panose="02020603050405020304" pitchFamily="18" charset="0"/>
                <a:ea typeface="Libre Franklin"/>
                <a:cs typeface="Times New Roman" panose="02020603050405020304" pitchFamily="18" charset="0"/>
                <a:sym typeface="Libre Franklin"/>
              </a:rPr>
            </a:br>
            <a:endParaRPr sz="4400" b="1" i="1" dirty="0">
              <a:solidFill>
                <a:schemeClr val="dk1"/>
              </a:solidFill>
              <a:latin typeface="Times New Roman" panose="02020603050405020304" pitchFamily="18" charset="0"/>
              <a:ea typeface="Libre Franklin"/>
              <a:cs typeface="Times New Roman" panose="02020603050405020304" pitchFamily="18" charset="0"/>
              <a:sym typeface="Libre Frankli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lt1"/>
        </a:solidFill>
        <a:effectLst/>
      </p:bgPr>
    </p:bg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Google Shape;171;p2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0" y="233680"/>
            <a:ext cx="12192000" cy="61663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7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sp>
        <p:nvSpPr>
          <p:cNvPr id="177" name="Google Shape;177;p27"/>
          <p:cNvSpPr/>
          <p:nvPr/>
        </p:nvSpPr>
        <p:spPr>
          <a:xfrm>
            <a:off x="477012" y="480060"/>
            <a:ext cx="5396100" cy="589788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dist="17780" dir="5400000" algn="t" rotWithShape="0">
              <a:srgbClr val="000000">
                <a:alpha val="42745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pic>
        <p:nvPicPr>
          <p:cNvPr id="178" name="Google Shape;178;p27" descr="Изображение выглядит как маленький, игрушка, ребенок, сидит&#10;&#10;Автоматически созданное описание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66970" y="554316"/>
            <a:ext cx="4671002" cy="5749367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27"/>
          <p:cNvSpPr/>
          <p:nvPr/>
        </p:nvSpPr>
        <p:spPr>
          <a:xfrm>
            <a:off x="6194845" y="480060"/>
            <a:ext cx="5396100" cy="5897880"/>
          </a:xfrm>
          <a:prstGeom prst="rect">
            <a:avLst/>
          </a:prstGeom>
          <a:solidFill>
            <a:srgbClr val="FFFFFF"/>
          </a:solidFill>
          <a:ln>
            <a:noFill/>
          </a:ln>
          <a:effectLst>
            <a:outerShdw blurRad="63500" dist="17780" dir="5400000" algn="t" rotWithShape="0">
              <a:srgbClr val="000000">
                <a:alpha val="42745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  <p:pic>
        <p:nvPicPr>
          <p:cNvPr id="180" name="Google Shape;180;p27" descr="D:\1837211604_foto.jp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501119" y="1640965"/>
            <a:ext cx="4768093" cy="35760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lt1"/>
        </a:solidFill>
        <a:effectLst/>
      </p:bgPr>
    </p:bg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BB2B888-9F31-4287-8A8B-5A7E4A9F5E3F}"/>
              </a:ext>
            </a:extLst>
          </p:cNvPr>
          <p:cNvSpPr txBox="1"/>
          <p:nvPr/>
        </p:nvSpPr>
        <p:spPr>
          <a:xfrm>
            <a:off x="1691148" y="2176321"/>
            <a:ext cx="9183329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en-GB" sz="6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lt1"/>
        </a:solidFill>
        <a:effectLst/>
      </p:bgPr>
    </p:bg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9" name="Google Shape;99;p14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639626" y="94129"/>
            <a:ext cx="8912748" cy="6669742"/>
          </a:xfrm>
          <a:prstGeom prst="rect">
            <a:avLst/>
          </a:prstGeom>
          <a:noFill/>
          <a:ln>
            <a:noFill/>
          </a:ln>
        </p:spPr>
      </p:pic>
      <p:sp>
        <p:nvSpPr>
          <p:cNvPr id="100" name="Google Shape;100;p14"/>
          <p:cNvSpPr txBox="1"/>
          <p:nvPr/>
        </p:nvSpPr>
        <p:spPr>
          <a:xfrm>
            <a:off x="6096000" y="167148"/>
            <a:ext cx="6786522" cy="21236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6600" b="1" i="1" u="none" strike="noStrike" cap="none" dirty="0">
                <a:solidFill>
                  <a:srgbClr val="262626"/>
                </a:solidFill>
                <a:latin typeface="Times New Roman" panose="02020603050405020304" pitchFamily="18" charset="0"/>
                <a:ea typeface="Libre Franklin"/>
                <a:cs typeface="Times New Roman" panose="02020603050405020304" pitchFamily="18" charset="0"/>
                <a:sym typeface="Libre Franklin"/>
              </a:rPr>
              <a:t>Кто строит дом? 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2"/>
        </a:solidFill>
        <a:effectLst/>
      </p:bgPr>
    </p:bg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5" name="Google Shape;105;p1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" y="10"/>
            <a:ext cx="12191980" cy="6857990"/>
          </a:xfrm>
          <a:prstGeom prst="rect">
            <a:avLst/>
          </a:prstGeom>
          <a:noFill/>
          <a:ln>
            <a:noFill/>
          </a:ln>
        </p:spPr>
      </p:pic>
      <p:sp>
        <p:nvSpPr>
          <p:cNvPr id="106" name="Google Shape;106;p15"/>
          <p:cNvSpPr txBox="1"/>
          <p:nvPr/>
        </p:nvSpPr>
        <p:spPr>
          <a:xfrm>
            <a:off x="7534580" y="-88028"/>
            <a:ext cx="4352620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b="1" i="1" dirty="0">
                <a:solidFill>
                  <a:schemeClr val="dk1"/>
                </a:solidFill>
                <a:latin typeface="Times New Roman" panose="02020603050405020304" pitchFamily="18" charset="0"/>
                <a:ea typeface="Libre Franklin"/>
                <a:cs typeface="Times New Roman" panose="02020603050405020304" pitchFamily="18" charset="0"/>
                <a:sym typeface="Libre Franklin"/>
              </a:rPr>
              <a:t>Архитектор</a:t>
            </a:r>
            <a:r>
              <a:rPr lang="ru-RU" sz="4400" b="1" dirty="0">
                <a:solidFill>
                  <a:srgbClr val="262626"/>
                </a:solidFill>
                <a:latin typeface="Times New Roman" panose="02020603050405020304" pitchFamily="18" charset="0"/>
                <a:ea typeface="Libre Franklin"/>
                <a:cs typeface="Times New Roman" panose="02020603050405020304" pitchFamily="18" charset="0"/>
                <a:sym typeface="Libre Franklin"/>
              </a:rPr>
              <a:t> </a:t>
            </a:r>
            <a:endParaRPr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lt1"/>
        </a:solidFill>
        <a:effectLst/>
      </p:bgPr>
    </p:bg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1" name="Google Shape;111;p1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31740" y="0"/>
            <a:ext cx="9928520" cy="68672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lt1"/>
        </a:solidFill>
        <a:effectLst/>
      </p:bgPr>
    </p:bg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6" name="Google Shape;116;p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502503" y="23181"/>
            <a:ext cx="9186993" cy="6834819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D0D4B69-0DCB-4574-95D2-AB93503026A1}"/>
              </a:ext>
            </a:extLst>
          </p:cNvPr>
          <p:cNvSpPr txBox="1"/>
          <p:nvPr/>
        </p:nvSpPr>
        <p:spPr>
          <a:xfrm>
            <a:off x="1317523" y="314632"/>
            <a:ext cx="30283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Спецодежда</a:t>
            </a:r>
            <a:endParaRPr lang="en-GB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lt1"/>
        </a:solidFill>
        <a:effectLst/>
      </p:bgPr>
    </p:bg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1" name="Google Shape;121;p1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301833" y="1"/>
            <a:ext cx="9721682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18"/>
          <p:cNvSpPr/>
          <p:nvPr/>
        </p:nvSpPr>
        <p:spPr>
          <a:xfrm>
            <a:off x="5043620" y="112459"/>
            <a:ext cx="388112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000" b="1" i="1" dirty="0">
                <a:solidFill>
                  <a:srgbClr val="FF0000"/>
                </a:solidFill>
                <a:latin typeface="Times New Roman" panose="02020603050405020304" pitchFamily="18" charset="0"/>
                <a:ea typeface="Libre Franklin"/>
                <a:cs typeface="Times New Roman" panose="02020603050405020304" pitchFamily="18" charset="0"/>
                <a:sym typeface="Libre Franklin"/>
              </a:rPr>
              <a:t>Экскаваторщик</a:t>
            </a:r>
            <a:endParaRPr sz="2800" b="1" i="1" dirty="0">
              <a:solidFill>
                <a:schemeClr val="dk1"/>
              </a:solidFill>
              <a:latin typeface="Times New Roman" panose="02020603050405020304" pitchFamily="18" charset="0"/>
              <a:ea typeface="Libre Franklin"/>
              <a:cs typeface="Times New Roman" panose="02020603050405020304" pitchFamily="18" charset="0"/>
              <a:sym typeface="Libre Frankli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lt1"/>
        </a:solidFill>
        <a:effectLst/>
      </p:bgPr>
    </p:bg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1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74413" y="0"/>
            <a:ext cx="9843173" cy="6863313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19"/>
          <p:cNvSpPr txBox="1"/>
          <p:nvPr/>
        </p:nvSpPr>
        <p:spPr>
          <a:xfrm>
            <a:off x="2215534" y="100632"/>
            <a:ext cx="4667045" cy="769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b="1" i="1" dirty="0">
                <a:solidFill>
                  <a:srgbClr val="FF0000"/>
                </a:solidFill>
                <a:latin typeface="Times New Roman" panose="02020603050405020304" pitchFamily="18" charset="0"/>
                <a:ea typeface="Libre Franklin"/>
                <a:cs typeface="Times New Roman" panose="02020603050405020304" pitchFamily="18" charset="0"/>
                <a:sym typeface="Libre Franklin"/>
              </a:rPr>
              <a:t>Бетонщик</a:t>
            </a:r>
            <a:endParaRPr sz="18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lt1"/>
        </a:solidFill>
        <a:effectLst/>
      </p:bgPr>
    </p:bg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" name="Google Shape;133;p2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757137" y="111760"/>
            <a:ext cx="6441983" cy="6746240"/>
          </a:xfrm>
          <a:prstGeom prst="rect">
            <a:avLst/>
          </a:prstGeom>
          <a:noFill/>
          <a:ln>
            <a:noFill/>
          </a:ln>
        </p:spPr>
      </p:pic>
      <p:sp>
        <p:nvSpPr>
          <p:cNvPr id="134" name="Google Shape;134;p20"/>
          <p:cNvSpPr/>
          <p:nvPr/>
        </p:nvSpPr>
        <p:spPr>
          <a:xfrm>
            <a:off x="6441440" y="1043355"/>
            <a:ext cx="4124960" cy="5847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b="1" i="1" dirty="0">
                <a:solidFill>
                  <a:srgbClr val="FF0000"/>
                </a:solidFill>
                <a:latin typeface="Times New Roman" panose="02020603050405020304" pitchFamily="18" charset="0"/>
                <a:ea typeface="Libre Franklin"/>
                <a:cs typeface="Times New Roman" panose="02020603050405020304" pitchFamily="18" charset="0"/>
                <a:sym typeface="Libre Franklin"/>
              </a:rPr>
              <a:t>Каменщик</a:t>
            </a:r>
            <a:endParaRPr sz="3600" b="1" i="1" dirty="0">
              <a:solidFill>
                <a:schemeClr val="dk1"/>
              </a:solidFill>
              <a:latin typeface="Times New Roman" panose="02020603050405020304" pitchFamily="18" charset="0"/>
              <a:ea typeface="Libre Franklin"/>
              <a:cs typeface="Times New Roman" panose="02020603050405020304" pitchFamily="18" charset="0"/>
              <a:sym typeface="Libre Frankli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lt1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9" name="Google Shape;139;p2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1168560" y="-1"/>
            <a:ext cx="9854883" cy="6858001"/>
          </a:xfrm>
          <a:prstGeom prst="rect">
            <a:avLst/>
          </a:prstGeom>
          <a:noFill/>
          <a:ln>
            <a:noFill/>
          </a:ln>
        </p:spPr>
      </p:pic>
      <p:sp>
        <p:nvSpPr>
          <p:cNvPr id="140" name="Google Shape;140;p21"/>
          <p:cNvSpPr/>
          <p:nvPr/>
        </p:nvSpPr>
        <p:spPr>
          <a:xfrm>
            <a:off x="1391920" y="30481"/>
            <a:ext cx="3759200" cy="16312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4400" b="1" i="1" dirty="0">
                <a:solidFill>
                  <a:srgbClr val="FF0000"/>
                </a:solidFill>
                <a:latin typeface="Times New Roman" panose="02020603050405020304" pitchFamily="18" charset="0"/>
                <a:ea typeface="Libre Franklin"/>
                <a:cs typeface="Times New Roman" panose="02020603050405020304" pitchFamily="18" charset="0"/>
                <a:sym typeface="Libre Franklin"/>
              </a:rPr>
              <a:t>Крановщик</a:t>
            </a:r>
            <a:br>
              <a:rPr lang="ru-RU" sz="3600" b="1" i="1" dirty="0">
                <a:solidFill>
                  <a:schemeClr val="dk1"/>
                </a:solidFill>
                <a:latin typeface="Times New Roman" panose="02020603050405020304" pitchFamily="18" charset="0"/>
                <a:ea typeface="Libre Franklin"/>
                <a:cs typeface="Times New Roman" panose="02020603050405020304" pitchFamily="18" charset="0"/>
                <a:sym typeface="Libre Franklin"/>
              </a:rPr>
            </a:br>
            <a:br>
              <a:rPr lang="ru-RU" sz="2000" dirty="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rPr>
            </a:br>
            <a:br>
              <a:rPr lang="ru-RU" sz="2000" dirty="0">
                <a:solidFill>
                  <a:schemeClr val="lt1"/>
                </a:solidFill>
                <a:latin typeface="Libre Franklin"/>
                <a:ea typeface="Libre Franklin"/>
                <a:cs typeface="Libre Franklin"/>
                <a:sym typeface="Libre Franklin"/>
              </a:rPr>
            </a:br>
            <a:br>
              <a:rPr lang="ru-RU" sz="1800" dirty="0">
                <a:solidFill>
                  <a:schemeClr val="dk1"/>
                </a:solidFill>
                <a:latin typeface="Libre Franklin"/>
                <a:ea typeface="Libre Franklin"/>
                <a:cs typeface="Libre Franklin"/>
                <a:sym typeface="Libre Franklin"/>
              </a:rPr>
            </a:br>
            <a:endParaRPr sz="1800" dirty="0">
              <a:solidFill>
                <a:schemeClr val="dk1"/>
              </a:solidFill>
              <a:latin typeface="Libre Franklin"/>
              <a:ea typeface="Libre Franklin"/>
              <a:cs typeface="Libre Franklin"/>
              <a:sym typeface="Libre Frankli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Уголки">
  <a:themeElements>
    <a:clrScheme name="Уголки">
      <a:dk1>
        <a:srgbClr val="000000"/>
      </a:dk1>
      <a:lt1>
        <a:srgbClr val="FFFFFF"/>
      </a:lt1>
      <a:dk2>
        <a:srgbClr val="4A2318"/>
      </a:dk2>
      <a:lt2>
        <a:srgbClr val="EDECEB"/>
      </a:lt2>
      <a:accent1>
        <a:srgbClr val="F3C82E"/>
      </a:accent1>
      <a:accent2>
        <a:srgbClr val="A26176"/>
      </a:accent2>
      <a:accent3>
        <a:srgbClr val="74A94E"/>
      </a:accent3>
      <a:accent4>
        <a:srgbClr val="188E8D"/>
      </a:accent4>
      <a:accent5>
        <a:srgbClr val="EE913A"/>
      </a:accent5>
      <a:accent6>
        <a:srgbClr val="DF5D4A"/>
      </a:accent6>
      <a:hlink>
        <a:srgbClr val="188E8D"/>
      </a:hlink>
      <a:folHlink>
        <a:srgbClr val="A26176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34</Words>
  <Application>Microsoft Office PowerPoint</Application>
  <PresentationFormat>Широкоэкранный</PresentationFormat>
  <Paragraphs>16</Paragraphs>
  <Slides>16</Slides>
  <Notes>16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Libre Franklin</vt:lpstr>
      <vt:lpstr>Arial</vt:lpstr>
      <vt:lpstr>Times New Roman</vt:lpstr>
      <vt:lpstr>Уголки</vt:lpstr>
      <vt:lpstr>СТРОИТЕЛЬНЫЕ ПРОФЕССИИ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СТРОИТЕЛЬНЫЕ ПРОФЕССИИ</dc:title>
  <dc:creator>Гадир Алиев</dc:creator>
  <cp:lastModifiedBy>Гадир Алиев</cp:lastModifiedBy>
  <cp:revision>2</cp:revision>
  <dcterms:modified xsi:type="dcterms:W3CDTF">2022-04-01T18:24:54Z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1131797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S9.1.4</vt:lpwstr>
  </property>
</Properties>
</file>