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28755-4048-4E54-9A07-5FA6B5AFF9E6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E58DD-3FE5-4054-B75E-C06FCAA35F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045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0E58DD-3FE5-4054-B75E-C06FCAA35FD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74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E45D85-CED2-46E9-AB78-ED7B5D0A6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22FBC6-BD8D-40CA-B104-D6EDE94564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3BA63C-3D10-44B3-B62D-ECD00EEAB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AC7672-52DA-4396-9331-8C85FF582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6E1F08-D864-4F23-92EA-38B80D983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5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A7BFB-3AA7-4940-ADD9-799D86DA5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AF54DF-0A19-4AFF-881E-A51252FD8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83F901-CC8C-4FD9-B45B-25574740E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9CAA23-A540-4ED5-8F0A-4380B42F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C25372-9222-42DB-933F-BF1CA2CC4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59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E0AA1C0-7AE0-465A-86DB-EB9FA8927C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81DD2F-29E2-4607-92A9-1D7205A98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30D5EC-443B-45A7-85B9-7422582FC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61DE08-64DA-4D95-BF15-7F5188768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3E88EF-1A55-4895-A327-1AFB17584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48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0DEEE-FD53-4838-B15A-D6BA76220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64141B-125B-42D3-B9B9-D39197B34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32DC7D-A2A9-4B56-86CE-F78B62890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F0E0EB-FEC6-42F4-81F6-FE41CF103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F35431-B9A6-4B66-8FCB-30E09F2FE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82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99F909-2908-40F2-8826-007C08430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EE3DCE-67CB-40F8-8F8B-9F3106651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B660DA-CA07-47E5-9169-9838C62F9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5800E2-DDB6-4D74-A4E0-20F3C2409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0A8BF0-47E3-4B91-956E-86D5FD86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B64BC8-DA38-4502-8E77-AE1B8F296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050F8D-F185-492C-B3B5-40779157A4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7DA5ED-78B6-4988-A999-C81A1F49FC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A341B32-5F58-4C4D-ACC2-9505DD63F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C85E96-0177-4B08-AA0C-5F9739E6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1DAC16-CB53-4CE0-8F0F-AD59DDB0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89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B8CD8-3E99-43FC-B2EE-0B063528F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443EB1-153A-4AD4-A55B-A4F6195A3E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C7D502-A7D8-4BBB-9B21-F6858D8A5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0F1046F-3AEF-4BBE-9083-11A17ADF5D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F5EAED-6E33-4177-9A37-8E620741E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A14421-34E4-43DB-A4AF-912FACD6B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3721A5-8F5A-49C4-8C39-50635247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6290285-A359-4ABB-95F7-E2DEFA2DD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75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5A16B-B86C-44C8-B8B2-8119AB4D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952C928-7A89-4979-A12F-787731085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B0863B-84B4-4FF0-B688-51450B65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E80B0DE-C95E-49A6-853B-0D9D83207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001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84B6C3-7FF2-46C3-8C91-3124A2C7F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CB22CF-5CBA-44E8-AEDD-02C4407B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13C128E-E02F-44E4-AEFF-1E988F685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0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08655-5D26-447B-BD83-59FAB5D67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20CED-8311-4327-A838-89083C8E7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F694747-FEB4-42CC-9497-8D7D16CF9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95155D-DD05-4F8C-8367-86BA33242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BA8D22-C887-4130-8808-867489444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500E4C-2AB7-4CCE-9FA7-01A46C981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2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CF37EF-205D-4C98-B0BE-AE1C84995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4441513-D574-4716-8333-1716E26D5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6135BC6-3377-4212-838B-42AAC55F6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97DA40-ED8F-4466-89CC-48DCCA21F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87CBBAC-68CA-43E5-BE3A-770646F72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E13716-7037-465A-B870-8BEC3F67F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37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4BF15-8010-4D61-B3D5-E42C7DDB5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D79A96-E6C0-4AA7-A5DA-F3D5DF227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D33617-AAA8-4467-A9E4-9E9162D587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B717-2302-4036-9B30-EC454C029B3A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777E31-EF17-4FC1-B177-431470D81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B43AE7-FF12-4828-996B-1E356CC57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6D228-F37D-4A83-AAE6-2892EE238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5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game-24.ru/dva-tolstyaka-begemot-slon-i-zayats-basnya-sergey-mihalkov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game-24.ru/narodnaya-skazka-medved-i-lisa-skachat-s-kartinkami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аяц хваста">
            <a:extLst>
              <a:ext uri="{FF2B5EF4-FFF2-40B4-BE49-F238E27FC236}">
                <a16:creationId xmlns:a16="http://schemas.microsoft.com/office/drawing/2014/main" id="{C689FA61-B195-4AA2-AD4C-F30537C82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54" y="256157"/>
            <a:ext cx="7795975" cy="530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8C440EF-F285-4B2E-9725-33CB6CFA27AC}"/>
              </a:ext>
            </a:extLst>
          </p:cNvPr>
          <p:cNvSpPr/>
          <p:nvPr/>
        </p:nvSpPr>
        <p:spPr>
          <a:xfrm>
            <a:off x="9053943" y="421638"/>
            <a:ext cx="26645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ЗАЯЦ-</a:t>
            </a:r>
          </a:p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ХВАСТА</a:t>
            </a:r>
          </a:p>
        </p:txBody>
      </p:sp>
    </p:spTree>
    <p:extLst>
      <p:ext uri="{BB962C8B-B14F-4D97-AF65-F5344CB8AC3E}">
        <p14:creationId xmlns:p14="http://schemas.microsoft.com/office/powerpoint/2010/main" val="3359092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C8049F0-653C-406D-B9E7-B16E7BEE7CDB}"/>
              </a:ext>
            </a:extLst>
          </p:cNvPr>
          <p:cNvSpPr/>
          <p:nvPr/>
        </p:nvSpPr>
        <p:spPr>
          <a:xfrm>
            <a:off x="411332" y="360805"/>
            <a:ext cx="6096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Жил-был в лесу </a:t>
            </a:r>
            <a:r>
              <a:rPr lang="ru-RU" sz="2800" b="1" i="0" dirty="0">
                <a:solidFill>
                  <a:srgbClr val="000000"/>
                </a:solidFill>
                <a:effectLst/>
                <a:latin typeface="lato"/>
              </a:rPr>
              <a:t>зайчишка — серенький трусишка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. Всех он в лесу боялся. За это его и прозвали –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lato"/>
              </a:rPr>
              <a:t>хвастой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, хвастунишкой значит. Упадет с дерева снег, </a:t>
            </a:r>
            <a:r>
              <a:rPr lang="ru-RU" sz="2800" b="0" i="0" u="sng" dirty="0">
                <a:solidFill>
                  <a:srgbClr val="980100"/>
                </a:solidFill>
                <a:effectLst/>
                <a:latin typeface="lato"/>
                <a:hlinkClick r:id="rId2" tooltip="заюшкина избушка - сказка с картинками"/>
              </a:rPr>
              <a:t>заяц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 со всех ног убегает прочь с этого места, сова или филин закричат у зайчика –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lato"/>
              </a:rPr>
              <a:t>хвасты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 сердце так из груди и вырывается, а душа в пятки уходит. Всего он на свете боялся, забьется в свою норку и сидит там до самой ночи, пока все звери в лесу спать не лягут. Только ночью на кормежку и выходит.</a:t>
            </a:r>
            <a:endParaRPr lang="ru-RU" sz="2800" dirty="0"/>
          </a:p>
        </p:txBody>
      </p:sp>
      <p:pic>
        <p:nvPicPr>
          <p:cNvPr id="2050" name="Picture 2" descr="Заяц хваста, презентация и книжка с картинками – скачать бесплатно">
            <a:extLst>
              <a:ext uri="{FF2B5EF4-FFF2-40B4-BE49-F238E27FC236}">
                <a16:creationId xmlns:a16="http://schemas.microsoft.com/office/drawing/2014/main" id="{42D56133-6B2D-436E-94B4-6AC7C3E1A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492" y="243025"/>
            <a:ext cx="5713891" cy="571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211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46A4298-2885-4985-B604-5377E7DCE0EE}"/>
              </a:ext>
            </a:extLst>
          </p:cNvPr>
          <p:cNvSpPr/>
          <p:nvPr/>
        </p:nvSpPr>
        <p:spPr>
          <a:xfrm>
            <a:off x="411332" y="289679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Летом все хорошо было, а зима пришла, зайке голодно стало. Решил он в деревню, на гумно сходить, подкормится. Подкрался и видит, много зайцев на кормежку собралось, и все, как и он, один трусливее другого. От любого шума прячутся. Посмотрел на них наш зайчишка, смешно ему стало, как будто он на себя чужими глазами посмотрел. И решил больше ни когда не бояться. И таким он сразу себе смелым показался, что и сам в это поверил. Выбежал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 к другим зайцам и давай перед ними хвастаться. 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lato"/>
              </a:rPr>
              <a:t>Я самый смелый в лесу!</a:t>
            </a:r>
            <a:endParaRPr lang="ru-RU" sz="2400" dirty="0"/>
          </a:p>
        </p:txBody>
      </p:sp>
      <p:pic>
        <p:nvPicPr>
          <p:cNvPr id="3074" name="Picture 2" descr="Ворона и зайцы">
            <a:extLst>
              <a:ext uri="{FF2B5EF4-FFF2-40B4-BE49-F238E27FC236}">
                <a16:creationId xmlns:a16="http://schemas.microsoft.com/office/drawing/2014/main" id="{41055825-3487-4CB9-9E54-A63E77E8D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06" y="46608"/>
            <a:ext cx="5626223" cy="562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921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F2DEA81-E22C-45A7-A889-143E50C8F083}"/>
              </a:ext>
            </a:extLst>
          </p:cNvPr>
          <p:cNvSpPr/>
          <p:nvPr/>
        </p:nvSpPr>
        <p:spPr>
          <a:xfrm>
            <a:off x="349187" y="263045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Мне любой зверь не страшен! Ни кого я не боюсь. Собрались вокруг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хвасты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 зайцы, слушают и удивляются, разве может зайчик таким смелым быть? А один заяц трусишка завистливый был, посмотрел он на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хвасту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 и говорит другим зайцам:</a:t>
            </a:r>
            <a:br>
              <a:rPr lang="ru-RU" sz="2400" dirty="0"/>
            </a:b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— А почему мы его раньше не видели, видно этот трусишка — хвастунишка всё лето в норке просидел! Стали зайцы над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хвастой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 смеяться, а он не унимается, стыдно ведь в своем хвастовстве признаваться. Кричит наш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: «Я и волка не боюсь, и лисы и </a:t>
            </a:r>
            <a:r>
              <a:rPr lang="ru-RU" sz="2400" b="0" i="0" u="sng" dirty="0">
                <a:solidFill>
                  <a:srgbClr val="980100"/>
                </a:solidFill>
                <a:effectLst/>
                <a:latin typeface="lato"/>
                <a:hlinkClick r:id="rId2" tooltip="медведь и лиса - русская народная сказка"/>
              </a:rPr>
              <a:t>медведя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! Ни кто мне в этом лесу не страшен»!</a:t>
            </a:r>
            <a:endParaRPr lang="ru-RU" sz="2400" dirty="0"/>
          </a:p>
        </p:txBody>
      </p:sp>
      <p:pic>
        <p:nvPicPr>
          <p:cNvPr id="4098" name="Picture 2" descr="Заяц хваста, презентация и книжка с картинками – скачать бесплатно">
            <a:extLst>
              <a:ext uri="{FF2B5EF4-FFF2-40B4-BE49-F238E27FC236}">
                <a16:creationId xmlns:a16="http://schemas.microsoft.com/office/drawing/2014/main" id="{07D79F44-C5F2-41BA-9FFA-89AAB1A52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00" y="138757"/>
            <a:ext cx="5632311" cy="563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204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91CBDC0-F1A7-4D87-B08A-8DC94E9E874C}"/>
              </a:ext>
            </a:extLst>
          </p:cNvPr>
          <p:cNvSpPr/>
          <p:nvPr/>
        </p:nvSpPr>
        <p:spPr>
          <a:xfrm>
            <a:off x="500109" y="151179"/>
            <a:ext cx="6096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Послушали его зайцы, кто поверил, кто нет, а самый вредный заяц, ябеда — </a:t>
            </a:r>
            <a:r>
              <a:rPr lang="ru-RU" sz="2800" b="0" i="0" dirty="0" err="1">
                <a:solidFill>
                  <a:srgbClr val="000000"/>
                </a:solidFill>
                <a:effectLst/>
                <a:latin typeface="lato"/>
              </a:rPr>
              <a:t>колябеда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, рассказал про хвастунишку вороне и попросил ее зайчишку хвастунишку напугать. Подлетела она тихонько к зайчику, как каркнет над его ухом. Испугался зайка. — Так вот как ты ни кого не боишься? — говорит ворона. Стыдно стало зайчишке, не буду я больше хвастаться, говорит он вороне. А ворона не поверила. Схватила его за ухо и немножко для острастки потягала. Запомни, что ты мне пообещал.</a:t>
            </a:r>
            <a:endParaRPr lang="ru-RU" sz="2800" dirty="0"/>
          </a:p>
        </p:txBody>
      </p:sp>
      <p:pic>
        <p:nvPicPr>
          <p:cNvPr id="5122" name="Picture 2" descr="Заяц хваста, презентация и книжка с картинками – скачать бесплатно">
            <a:extLst>
              <a:ext uri="{FF2B5EF4-FFF2-40B4-BE49-F238E27FC236}">
                <a16:creationId xmlns:a16="http://schemas.microsoft.com/office/drawing/2014/main" id="{57C10F09-FF19-4E47-8878-A980CC3C6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099" y="151178"/>
            <a:ext cx="5432875" cy="543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11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F02ED1B-D20F-4317-84C4-66DAAF8AED28}"/>
              </a:ext>
            </a:extLst>
          </p:cNvPr>
          <p:cNvSpPr/>
          <p:nvPr/>
        </p:nvSpPr>
        <p:spPr>
          <a:xfrm>
            <a:off x="677662" y="405232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lato"/>
              </a:rPr>
              <a:t>Вот однажды, сидела эта ворона на дереве, задремала и свалилась на землю. А собаки тут как тут, налетели на нее, и давай трепать, только перья во все стороны летят.</a:t>
            </a:r>
            <a:endParaRPr lang="ru-RU" sz="2800" dirty="0"/>
          </a:p>
        </p:txBody>
      </p:sp>
      <p:pic>
        <p:nvPicPr>
          <p:cNvPr id="6146" name="Picture 2" descr="Заяц хваста, презентация и книжка с картинками – скачать бесплатно">
            <a:extLst>
              <a:ext uri="{FF2B5EF4-FFF2-40B4-BE49-F238E27FC236}">
                <a16:creationId xmlns:a16="http://schemas.microsoft.com/office/drawing/2014/main" id="{82B4C2A1-D849-465D-8C2A-7CB31FD52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338" y="149622"/>
            <a:ext cx="5166249" cy="654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88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A5113A-F147-4556-893D-CDC50BD9FFF4}"/>
              </a:ext>
            </a:extLst>
          </p:cNvPr>
          <p:cNvSpPr/>
          <p:nvPr/>
        </p:nvSpPr>
        <p:spPr>
          <a:xfrm>
            <a:off x="482353" y="197462"/>
            <a:ext cx="5854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Увидел это наш зайчик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, жалко ему стало ворону, хотя она его и обидела, решил он её из беды выручить. Выбежал к собакам, и бегом вокруг них, а потом на горочку, собаки бросили ворону и за ним. Но наш </a:t>
            </a:r>
            <a:r>
              <a:rPr lang="ru-RU" sz="2400" b="0" i="0" dirty="0" err="1">
                <a:solidFill>
                  <a:srgbClr val="000000"/>
                </a:solidFill>
                <a:effectLst/>
                <a:latin typeface="lato"/>
              </a:rPr>
              <a:t>хваста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, за то время пока всего в лесу боялся, бегать хорошо научился, убежал он от собак, а ворона кое-как на дерево взлетела. Так 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lato"/>
              </a:rPr>
              <a:t>зайка </a:t>
            </a:r>
            <a:r>
              <a:rPr lang="ru-RU" sz="2400" b="1" i="1" dirty="0" err="1">
                <a:solidFill>
                  <a:srgbClr val="000000"/>
                </a:solidFill>
                <a:effectLst/>
                <a:latin typeface="lato"/>
              </a:rPr>
              <a:t>хваста</a:t>
            </a:r>
            <a:r>
              <a:rPr lang="ru-RU" sz="2400" b="1" i="1" dirty="0">
                <a:solidFill>
                  <a:srgbClr val="000000"/>
                </a:solidFill>
                <a:effectLst/>
                <a:latin typeface="lato"/>
              </a:rPr>
              <a:t> спас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lato"/>
              </a:rPr>
              <a:t> свою обидчицу.</a:t>
            </a:r>
            <a:endParaRPr lang="ru-RU" sz="2400" dirty="0"/>
          </a:p>
        </p:txBody>
      </p:sp>
      <p:pic>
        <p:nvPicPr>
          <p:cNvPr id="7170" name="Picture 2" descr="Заяц хваста, презентация и книжка с картинками – скачать бесплатно">
            <a:extLst>
              <a:ext uri="{FF2B5EF4-FFF2-40B4-BE49-F238E27FC236}">
                <a16:creationId xmlns:a16="http://schemas.microsoft.com/office/drawing/2014/main" id="{AD3E5086-8935-4460-A479-AA5785228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45" y="197462"/>
            <a:ext cx="5662150" cy="490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B50C029-AD0A-419B-916C-77651F865DFD}"/>
              </a:ext>
            </a:extLst>
          </p:cNvPr>
          <p:cNvSpPr/>
          <p:nvPr/>
        </p:nvSpPr>
        <p:spPr>
          <a:xfrm>
            <a:off x="482353" y="4595675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lato"/>
              </a:rPr>
              <a:t>С тех пор никто в лесу его никто трусишкой хвастунишкой больше не звал. А ворона, когда снова в лесу зайку встретила, спасибо ему сказала, а еще прозвище дала не </a:t>
            </a:r>
            <a:r>
              <a:rPr lang="ru-RU" sz="2000" b="0" i="0" dirty="0" err="1">
                <a:solidFill>
                  <a:srgbClr val="000000"/>
                </a:solidFill>
                <a:effectLst/>
                <a:latin typeface="lato"/>
              </a:rPr>
              <a:t>хваста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lato"/>
              </a:rPr>
              <a:t> и храбрец. Так его в лесу до сих пор и величают.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38035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581</Words>
  <Application>Microsoft Office PowerPoint</Application>
  <PresentationFormat>Широкоэкранный</PresentationFormat>
  <Paragraphs>10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lato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2022-02-15T05:16:08Z</dcterms:created>
  <dcterms:modified xsi:type="dcterms:W3CDTF">2022-02-15T07:23:50Z</dcterms:modified>
</cp:coreProperties>
</file>