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33"/>
  </p:handoutMasterIdLst>
  <p:sldIdLst>
    <p:sldId id="256" r:id="rId2"/>
    <p:sldId id="273" r:id="rId3"/>
    <p:sldId id="274" r:id="rId4"/>
    <p:sldId id="280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82" r:id="rId13"/>
    <p:sldId id="283" r:id="rId14"/>
    <p:sldId id="263" r:id="rId15"/>
    <p:sldId id="264" r:id="rId16"/>
    <p:sldId id="266" r:id="rId17"/>
    <p:sldId id="267" r:id="rId18"/>
    <p:sldId id="268" r:id="rId19"/>
    <p:sldId id="269" r:id="rId20"/>
    <p:sldId id="270" r:id="rId21"/>
    <p:sldId id="281" r:id="rId22"/>
    <p:sldId id="271" r:id="rId23"/>
    <p:sldId id="272" r:id="rId24"/>
    <p:sldId id="275" r:id="rId25"/>
    <p:sldId id="276" r:id="rId26"/>
    <p:sldId id="277" r:id="rId27"/>
    <p:sldId id="278" r:id="rId28"/>
    <p:sldId id="279" r:id="rId29"/>
    <p:sldId id="284" r:id="rId30"/>
    <p:sldId id="285" r:id="rId31"/>
    <p:sldId id="286" r:id="rId32"/>
  </p:sldIdLst>
  <p:sldSz cx="12192000" cy="6858000"/>
  <p:notesSz cx="9925050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0796" y="0"/>
            <a:ext cx="4301937" cy="3403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52A15-32EF-4075-ADE2-9FB7C908B14D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0796" y="6457357"/>
            <a:ext cx="4301937" cy="3403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7EBAB-D37F-48AA-A031-DA2251C578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96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8:52:27.573"/>
    </inkml:context>
    <inkml:brush xml:id="br0">
      <inkml:brushProperty name="width" value="0.04667" units="cm"/>
      <inkml:brushProperty name="height" value="0.04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523FB6C6-B3B0-4E4C-9A20-4B0AB589B067}" emma:medium="tactile" emma:mode="ink">
          <msink:context xmlns:msink="http://schemas.microsoft.com/ink/2010/main" type="inkDrawing" rotatedBoundingBox="20269,10542 25113,10745 25062,11973 20217,11771" semanticType="scratchOut" shapeName="Other">
            <msink:sourceLink direction="with" ref="{2DB6C12D-60BF-4634-A03A-90FB3312FB98}"/>
          </msink:context>
        </emma:interpretation>
      </emma:emma>
    </inkml:annotationXML>
    <inkml:trace contextRef="#ctx0" brushRef="#br0">319 424 197 0,'10'-16'451'0,"-10"16"-83"0,6-15-19 0,-6 15-55 16,6-14-20-16,-6 14 2 0,6-13-12 0,-6 13-15 15,0 0-16-15,3-13-24 0,-3 13-30 0,0 0-28 16,0 0-20-16,0 0-12 0,0 0-5 0,0 0-2 16,0 0 1-16,-7 11 6 0,7-11 1 0,-8 23-19 15,1-8-3-15,1-1 10 0,-1 4 2 0,-1 1-5 16,1-1-5-16,0 2-16 0,0-2-20 15,0 0-11-15,1-3-11 0,0 0-7 0,2-1-8 16,-2-2 2-16,6-12-6 0,-6 19-5 0,6-19-1 16,-6 14 1-16,6-14-10 0,0 0 1 0,0 0-1 15,0 0-1-15,0 0 0 0,0 0-1 0,7-18-5 16,-3 5-3-16,2-1-2 0,0-3-58 0,0-1 80 16,1-3-75-16,-2 2 54 0,2-3-54 0,0 1 65 15,0-2-58-15,1 1 12 0,-4 1 8 16,5 0 5-16,-5 0 7 0,0 3 5 0,0 3 3 15,-1 2 4-15,1 0 12 0,-4 13-13 0,3-21 1 16,-3 21 2-16,0 0 4 0,0 0-6 0,0 0 1 16,-6-11-1-16,6 11 63 0,-9 14-67 15,2 0 57-15,-2-2-61 0,3 4 63 0,-4 1-7 16,0 5-8-16,-1-1-7 0,2 2-2 0,-2 1-4 16,1-3 7-16,3-1-1 0,-1-1-11 0,1-2-2 15,1-2-2-15,-1-3-1 0,3 1-1 0,4-13 1 16,-8 19 3-16,8-19-1 0,-5 10-1 0,5-10-5 15,0 0-12-15,0 0 10 0,0 0 7 0,2-18-5 16,-2 18-4-16,7-24-52 0,-1 10 60 0,-2-4-52 16,1 0 58-16,1-2-54 0,-2-1 58 0,4 0-56 15,-2-1 9-15,-2-1 5 0,1 1 4 0,1 1 10 16,-2-1 1-16,2 3 49 0,-4 0-58 0,0 2 52 16,0 3-55-16,1 1 51 0,-3 13-57 15,3-21 54-15,-3 21-60 0,0 0 6 16,-3-15 4-16,3 15 6 0,0 0 0 0,-12 11 4 15,12-11 52-15,-14 19-55 0,7-4 49 0,0 0-55 16,-2 5 57-16,-2 4-64 0,1 0 57 0,0 3-3 16,2 0-6-16,-2-2-3 0,2 1-3 0,1-5-4 15,2 0 1-15,-1-2-1 0,1-2-8 0,-1-2 1 16,3-2-2-16,3-13 5 0,-5 20 3 0,5-20 0 16,0 0-5-16,-4 14-4 0,4-14 1 0,0 0 0 15,7-14-1-15,-7 14-1 0,9-19 2 0,-3 7-54 16,-1-1 64-16,-1-3-55 0,2-2 58 0,2 0-49 15,-4-2 53-15,2-1-56 0,1-1 62 16,-2 2-60-16,1-1 7 0,-2 4 7 0,1-3 3 16,-2 5 4-16,-1 1 1 0,0-1 5 0,-2 15 3 15,2-22-4-15,-2 22-1 0,0-17 2 0,0 17 7 16,0 0 3-16,-11-11-8 0,11 11 3 0,-13 5-1 16,13-5 49-16,-15 16-61 0,5-5 56 15,-2 6-60-15,1-1 55 0,1 2-59 0,-1 2 56 16,-1 2-57-16,1 1 52 0,-1-1 0 0,3-3-6 15,0 0-6-15,2-1-54 0,0-2 52 0,1-3-47 16,1 0 56-16,-1-2-4 0,6-11-1 16,-7 15-3-16,7-15-1 0,0 0-4 0,0 0 1 0,0 0-2 15,0 0-53-15,0 0 60 0,0 0-49 16,6-23 52-16,-2 10-55 0,-1-1 68 0,1-1-64 16,1-3 52-16,1 0-57 0,-3 0 11 0,2-2 6 15,-1 1 2-15,-1 1 5 0,1 1 1 0,-1 1 5 16,0 0 3-16,-2 2-1 0,-1 14 14 0,2-23-8 15,-2 23-8-15,0-19-2 0,0 19 2 0,0 0 2 16,-6-17-5-16,6 17 5 0,0 0-1 0,0 0 1 16,-15 9 1-16,15-9 0 0,-13 16 52 0,8-5-61 15,-2 2 57-15,2 5-64 0,-2-1 58 0,-2 3-57 16,5-2 49-16,-1 4-53 0,-1-2 59 0,1-1-65 16,1 1 65-16,1-4-15 15,1 0-6-15,-2-3-4 0,4-13-2 0,-1 22 1 16,1-22 7-16,0 0-7 0,3 17-2 0,-3-17-4 15,0 0 1-15,11-6-51 0,-11 6 64 0,12-16-58 16,-5 5 58-16,0-2-55 0,0-1 60 0,2-2-58 16,0-4 62-16,0 3-60 0,2-2 8 0,-4-1 5 15,2 3 5-15,0-3 4 0,-1 2 2 0,-1 1 7 16,-1 3-4-16,-1 0 4 0,1 1 3 0,-6 13-1 16,7-19-4-16,-7 19-1 0,5-14-1 0,-5 14 1 15,0 0 2-15,0 0 1 0,0 0-2 0,0 0 0 16,-7 15 55-16,7-15-64 0,-6 25 52 0,0-6-53 15,2 0 49-15,-2 5-58 0,1 3 60 16,2 4-12-16,-2 0 2 0,0 1-12 0,3 2-4 16,-1-2-1-16,0-2-2 0,2-4-1 0,1-1 2 15,0-4-2-15,0-1-3 0,1-5 1 0,-1-15 4 16,3 24 5-16,-3-24 6 0,8 12-4 0,-8-12-6 16,14-3-2-16,-14 3 8 0,18-16-13 15,-6 1 0-15,-1 1-1 0,3-7 1 0,0-2 3 16,1-1-56-16,-1-1 62 0,1-7-48 0,2 0 56 15,-1 1-58-15,-2-4 60 0,0 4-53 0,-2 4 2 16,0-3 57-16,-1 5-55 0,0-1 64 16,-2 7-60-16,-1 0 65 0,-1 1-48 0,-2 7 59 0,0-2-60 15,-5 13 47-15,5-18-55 0,-5 18 48 16,0 0-55-16,0 0 56 0,0 0-52 0,0 0-1 16,-12 15 53-16,6-1-57 0,-1 1 55 0,0 6-55 15,-1 4 51-15,-2 4-4 0,2 7-4 0,-3 3 0 16,0 3-4-16,0 0-5 0,3-1 1 0,1 1 2 15,-3-4-46-15,6-2 58 0,-1-5-51 0,-1-1 48 16,2-4-50-16,1-5 53 0,0 0-50 0,2-6 63 16,1-15-36-16,1 22 59 0,-1-22-52 0,0 0 42 15,12 6-57-15,-12-6 51 0,12-10-58 0,-5-1 50 16,0-2-6-16,2-2-12 0,2-6 0 0,-1-3-3 16,1-3-52-16,0-2 55 15,1-7-50-15,1 0 51 0,-1-1-52 0,-1 0 56 16,2-2-49-16,-4 3 3 0,2 1 48 0,-1 2-50 15,-3 5 49-15,1 1-46 0,-2 4 50 0,-1 2-50 16,1 4 51-16,-4 2-55 0,3 0 51 0,-5 15-54 16,4-17 49-16,-4 17-51 0,0 0 52 0,0 0-48 15,0 0 47-15,0 0-49 0,-17 11 51 0,12 4-52 16,-2 2 54-16,-1 7-49 0,-2 0 46 0,-1 9-51 16,1 5 53-16,-2 2-5 0,-1-1-3 0,1 4-7 15,1-2 2-15,0-1-44 0,0 0 53 0,4-2-49 16,0-5 53-16,0-4-50 0,2-5 50 0,-1-4-45 15,2 1 48-15,1-5-49 0,-1-1 57 0,4-15-48 16,-1 14 49-16,1-14-49 0,0 0 48 16,0 0-53-16,12-8 53 0,-6-3-54 0,1-4 47 15,0-3-53-15,2-2 53 0,-1-8-53 0,3 1 54 16,0-7-52-16,2-4 47 0,-3 0-50 0,2-2 48 16,3 0-48-16,-2-2 6 0,-1 2 48 15,0 1-53-15,1 0 57 0,-2 4-53 0,-3 6 45 16,2 2-49-16,-6 6 53 0,4 0-52 0,-4 3 47 15,0 5-49-15,-4 13 46 0,6-20-49 0,-6 20 50 16,0 0-50-16,0 0 50 0,0 0-50 0,-7 9 12 16,3 5 45-16,-2 4-48 0,-1 4 41 0,2 8-46 15,-1 4 51-15,-2 6-52 0,-2 4 53 16,2 7-2-16,0 2-3 0,-2 0-44 0,3-7 56 16,1-1-47-16,0-3 51 0,2-6-53 0,1-5 46 15,-1 0-48-15,3-7 49 0,-1-3-51 0,2-3 58 16,0-2-27-16,0-16 61 0,3 18-58 0,-3-18 41 15,0 0-53-15,0 0 43 0,22-7-52 0,-14-4 45 16,2-3-52-16,-2-6 47 0,3-1-51 0,2-7 46 16,-1 1-44-16,0-7 39 0,2-2-48 0,0-1 51 15,1-1-51-15,-2-1 47 0,0 1-48 0,0-1 7 16,-1 3 1-16,-1 0 5 0,0 7 3 16,-3 2 43-16,-2 5-50 0,-1 2 52 15,2 0-54-15,-2 5 48 0,-1 0-47 0,-4 15 41 16,4-17-51-16,-4 17 48 0,0 0-48 0,0 0 3 15,0 0 7-15,0 0 3 0,-8 16 45 0,2-1-50 16,0 4 45-16,1 5-48 0,-2 5 47 0,0 3-48 16,-2 9 50-16,0 0-46 0,2 3 43 0,-2 3-43 15,2-5 52-15,0 3-50 0,1-1 46 0,1-4-54 16,2-8 51-16,-1-2-42 0,3-6 40 0,-2-2-47 16,2-3 52-16,1-3-44 0,0-16 52 0,1 17-45 15,-1-17 33-15,0 0-30 0,0 0 37 0,21-5-56 16,-15-4 61-16,1-5-55 0,2-2 47 0,0-1-48 15,0-4 42-15,0-4-46 0,1-2 47 0,2-4-49 16,-1-3 48-16,2 0-48 0,-2-4 48 16,0 5-48-16,-2 3 10 0,1-1 5 0,-3 4-4 15,3-1 2-15,-6 9 8 0,1-3 1 0,1 4 2 16,-2 4-1-16,1 1-3 0,-5 13-1 0,3-21 1 16,-3 21-2-16,0 0 2 0,0 0-1 15,0 0 2-15,0 0 38 0,-8 10-43 0,4 4 39 16,-2 4-47-16,1 5 50 0,-2 4-52 0,0 5 45 15,-1 6-47-15,-1 2 44 0,1 2-45 0,1 2 49 16,0-1-43-16,0-2 56 0,-1-1-46 0,3-7 2 16,2-1 3-16,2-2 2 0,-4-6 5 0,4-3-4 15,1-1 1-15,0-20 17 0,0 27 11 16,0-27-3-16,3 13-2 0,-3-13-5 0,0 0-2 16,12-9-3-16,-4 0 33 0,-1-3-44 0,0-5 32 15,1-2-45-15,2-5 39 0,0-3-45 0,4-2 37 16,-5-6-42-16,6-2 45 0,-2 0-42 0,-4-1 5 15,4 1-3-15,-2 2 4 0,-2 5-1 0,0 1 4 16,-2-1 1-16,-2 10 7 0,1 0 0 0,-1 1 3 16,-2 3-4-16,1 4-2 0,-4 12-3 0,6-21 4 15,-6 21 1-15,0 0-4 0,0 0 0 0,0 0 3 16,0 0-5-16,-10 15 2 0,6-1 41 16,-2 3-48-16,1 6 43 0,-1 4-49 0,-3 2 37 15,2 4-36-15,-2 4 40 0,0 1-41 16,1 1 44-16,1 0-40 0,1-6 4 0,-1-1-2 15,2-2 7-15,1-4 3 0,1-4-6 0,-1-1 2 16,1-3 3-16,0-3 10 0,3-15 6 0,-1 23 6 16,1-23-4-16,0 0 1 0,0 0-4 0,0 0-1 15,14-8-1-15,-8-3-2 0,0-3-2 0,4-5-2 16,-2 0 3-16,2-9 1 0,-1-1-10 0,4-6-1 16,-1-2 2-16,2-1-2 0,0-1 0 0,-2 0 1 15,0 0-32-15,1 2 39 0,-2 3-33 0,-3 6 36 16,2 0-29-16,-3 8 34 0,-2 1-23 0,-1 1 23 15,2 3-35-15,-2 2 37 0,-4 13-36 16,7-17 28-16,-7 17-29 0,0 0 31 0,0 0-31 16,0 0 31-16,-8 11-2 0,3 4-1 0,0 3-1 15,-2 5-2-15,0 5-3 0,0 4 3 0,-2 6-6 16,0 5 4-16,0 2-1 0,-1 6 1 0,0 0 3 16,2-4 3-16,1-4-8 0,2-2-29 0,-1-6 35 15,2-4-31-15,1-5 28 0,1-2-25 0,-1-3 37 16,0-3-27-16,3-18 47 0,0 24 2 15,0-24 4-15,0 0-29 0,10 7 23 0,-10-7-34 16,11-11 33-16,-4 1-36 0,-1-6 30 16,3 1-12-16,0-6-3 0,0-5 4 0,2-1-9 0,0-2-5 15,1-8-1-15,1 1 1 0,-1-3-5 16,0-1 1-16,-1 2-27 0,-1 0 34 0,1 0-28 16,-1 8 30-16,-3 3-21 0,-1 1 26 0,0 6-18 15,-1 0 25-15,1 2-26 0,-5 5 21 0,-1 13-28 16,3-20 22-16,-3 20-32 0,0 0 32 0,0 0-31 15,0 0 32-15,0 0-31 0,-14 9 34 0,9 4-3 16,-1 5-1-16,-1 5-3 0,1 2-1 0,-1 6-1 16,0 2 0-16,-3 6-2 0,2 1-4 0,1 1-7 15,-1-1-11-15,1-2 25 0,1-4-22 0,4-2 23 16,-3-6-28-16,4-2 32 0,-3-2-29 0,2-6 36 16,2 0-23-16,0-16 34 0,2 19-23 15,-2-19 24-15,0 0-27 0,0 0 21 0,0 0-28 16,23-8 23-16,-16-3-3 0,1-4-3 0,2-3-7 15,1-5-2-15,0-2 4 0,2-6-3 0,-1-4 3 16,2-2-3-16,2-3-5 0,-1-5 0 0,1 6-19 16,3-6 25-16,-7 7-25 0,1 4 29 15,-5 3-23-15,2 4 23 0,-5 5-20 0,2 2 26 16,-1 1-28-16,-4 3 29 0,2 3-28 0,-4 13 22 16,6-19-27-16,-6 19 22 0,0 0-19 0,0 0 21 15,0 0-26-15,0 0 31 0,-11 10-21 0,5 4 15 16,-1 5 1-16,2 4-3 0,-2 5 1 15,-3 4-2-15,2 9-4 0,-3-2 2 0,3 4 0 0,-2 1 0 16,3-2-23-16,0-3 26 0,2-5-25 16,2-3 26-16,-1-4-25 0,3-5 31 0,-2 1-27 15,2-7 27-15,-1 0-19 0,2-16 33 0,2 19-19 16,-2-19 18-16,0 0-27 0,0 0 21 0,19-6-3 16,-19 6-5-16,15-20-2 0,-7 4-1 0,2-2-6 15,0-4 6-15,2-4-5 0,0-1-2 0,5-6 1 16,-3-2 0-16,2-2-1 0,1 2-12 0,-3-3-2 15,1 4 16-15,-2-1-17 0,-3 8 19 0,1 0-26 16,-3 3 40-16,1 3-26 0,-5 4 24 16,1 2-23-16,1 2 20 0,-6 13-31 0,7-21 28 0,-7 21-25 15,0 0 22-15,0 0-21 0,0 0 19 16,0 0-2-16,-10 9 1 0,6 3-1 0,-2 6-2 16,0 3-2-16,-1 6-1 0,0 4 4 0,-4 7-1 15,2 3 3-15,0 1-1 0,1 1-1 0,-2-1-5 16,3-1-20-16,1-6 26 0,1-2-28 15,2-3 29-15,-1-6-18 0,3-1 19 0,-1-4-17 16,2-3 28-16,0-16-19 0,2 26 28 0,-2-26-22 16,0 0 18-16,11 11-21 0,-11-11 13 0,12-11-4 15,-4 1 4-15,3-4-5 0,0-4 1 0,3-6 0 16,0 0-7-16,3-8-5 0,-2-3 4 0,1 0 0 16,5-10-5-16,0 1 6 0,-2 2 0 15,-1-3-17-15,-3 7 20 0,0 4-18 0,-2-1 20 16,-4 8-15-16,2-1 16 0,-4 8-16 0,0-1 19 15,1 3-11-15,-5 4 14 0,1 1-22 0,-4 13 17 16,3-17-19-16,-3 17 16 0,0 0-22 0,0 0 22 16,0 0-19-16,-15 7 18 0,9 4 0 0,-1 5-3 15,-2 3 2-15,0 9-3 0,0 1-2 0,-1 7 2 16,-2 6-5-16,1 0 5 0,0 0-1 0,2 3-5 16,0 1 2-16,2-3 4 0,0-4-17 0,1-3 23 15,5-4-16-15,-3-2 12 0,3-6-18 0,1-1 24 16,-2-4-17-16,2-4 26 0,0-15-8 0,3 21 14 15,-3-21-18-15,0 0 15 0,12 7-3 0,-12-7-7 16,16-13 1-16,-10 1-3 0,4-1-5 16,1-7-3-16,1-4-2 0,5-9 5 0,-3 1-4 15,2-4 3-15,2-2-1 0,0-7-2 0,-1-2 0 16,-1 1 0-16,-2 8-14 0,1 0 18 16,-2 3-17-16,-5 3 22 0,1 6-16 0,-3 3 17 15,1 3-12-15,-2 1 15 0,0 4-16 0,-1 1 11 16,-4 14-22-16,1-18 12 0,-1 18-12 0,0 0 18 15,0 0-19-15,0 0 19 0,-12 8-14 0,6 3 11 16,-1 7 1-16,-1 2-2 0,-2 9 0 16,1 7 2-16,-2 3-24 0,-3 9 24 0,0 4 1 15,4 6-3-15,-1-4 4 0,0-1-15 0,5-7 17 0,-1 0-14 16,1-5 18-16,2-5-20 0,1-4 14 16,2-5-12-16,1-1 18 0,0-4-8 0,0-4 18 15,1-4-10-15,-1-14 15 0,6 20-16 0,-6-20 15 16,0 0-20-16,15-2 14 0,-15 2-18 0,18-19 12 15,-9 4-6-15,4-8 2 0,-1-1 1 0,3-9-4 16,1-2-4-16,-1-3-1 0,3-8-9 0,0-2 5 16,-2-2-1-16,2-1-6 0,-3 1 0 0,2 1-7 15,-5 8 14-15,-1 3-12 0,-1 1 19 0,-2 8-13 16,-1 2 19-16,-2 5-14 0,-2 1 13 0,1 5-14 16,-1 2 7-16,-3 14-15 0,3-21 15 0,-3 21-14 15,0 0 21-15,0 0-25 0,0 0 6 16,-17 4-3-16,17-4 15 0,-11 28 1 0,4-9-18 15,1 6 22-15,-1 5-6 0,-3 8 3 0,2 1 0 16,-2 5-3-16,3 2 1 0,0 1-5 16,-1-2 5-16,3 0-9 0,-1-3-3 0,5-7 14 15,-4 1-14-15,4-6 20 0,1-3-19 0,0-4 18 16,0-1-16-16,1-5 23 0,4-3-10 0,-5-14 19 16,5 16-15-16,-5-16 8 0,0 0-15 0,17-2 12 15,-6-7-4-15,-2-4-2 0,4-3-1 0,-1-6-4 16,2-5 0-16,2-6 0 0,0-2-3 0,3-10 0 15,3-1 3-15,-1 2-1 0,-1-10-17 0,1 4 13 16,-2-1-23-16,-1 0 12 0,0 5 14 16,-4 7-8-16,-2 1 15 0,-2 8-10 0,1 3 11 15,-7 4-11-15,4 2 13 0,-4 1-13 0,1 7 11 16,-1 0-20-16,-4 13 13 0,1-15-16 0,-1 15 13 16,0 0-14-16,0 0 15 0,0 0-11 0,-11 8 16 15,6 3-8-15,-1 6 3 0,2 3-18 0,-4 6 19 16,1 6-1-16,0 4 5 0,-1 6-2 0,-1 3-2 15,2 0 1-15,2 2-3 0,1-2 2 0,-2-1 0 16,4-1 1-16,-1-7-15 0,3-3 14 16,-2-6-14-16,2-1 15 0,2-4-14 0,-2-2 17 0,1-5-6 15,-1-15 16-15,6 21-16 0,-6-21 16 16,0 0-20-16,13 4 13 0,-13-4 1 0,16-13 0 16,-7-2-3-16,1 0-2 0,1-5 1 0,1-5-3 15,1-3-1-15,2-7-14 0,1 0 16 16,2-10-15-16,0-2 13 0,0 3-13 0,-3-2 13 15,-1 5-9-15,-1 2 14 0,0 3-14 0,-3 1 14 16,-3 4-14-16,3 4 14 0,-4 6-12 0,-1 1 14 16,-1 1-10-16,0 2 13 0,-4 17-29 0,4-22 10 15,-4 22-2-15,0 0 14 0,-4-15-17 0,4 15 16 16,0 0-15-16,-11 12 4 0,11-12 14 0,-13 24-15 16,6-4 11-16,1 5-12 0,-3 5 12 15,0 7 5-15,0 4-1 0,-2 4-4 0,2 7 0 16,-1 2-6-16,3-1-9 0,-1-7 17 0,1 1-15 15,4-4 15-15,-1-8-10 0,3-1 11 0,-2-5-18 16,2-4 19-16,1-1-15 0,0-1 16 0,1-8-9 16,-1-15 20-16,3 26-8 0,-3-26 11 0,7 11-12 15,-7-11 8-15,0 0-13 0,18-7 10 0,-12-2-17 16,5-3 14-16,-1-6-8 0,3-3-1 0,0-5 2 16,2-4-1-16,2-5-2 0,-3-2-12 0,5-9-8 15,-2-1-17-15,1-1 17 0,-3 0-14 0,1 0 22 16,-3 10-13-16,-1 0 21 0,-4 7-14 0,1 2 19 15,-3 2-17-15,0 5 22 0,-3 2-14 16,1 3 9-16,-1 2-15 0,-3 15 1 0,4-22-4 16,-4 22 15-16,0 0-13 0,-6-12 19 0,6 12-14 15,0 0 15-15,-12 14-21 0,5-1 20 0,1 2-16 16,0 6 16-16,-4 6-16 0,0 11 17 16,1 1-2-16,0 3-5 0,-2 9 2 0,0 3 1 15,3 1-14-15,-2-3 18 0,6-4-25 0,-1-4 27 16,-1-1-18-16,5-6 14 0,-3-3-13 0,2-2 3 15,2-7 0-15,0-2 6 0,2-4 9 0,-1-4 1 16,2 0 2-16,0-2 13 0,-3-13-12 0,6 11 9 16,-6-11-18-16,0 0-6 0,20-6 5 15,-12-4 15-15,0-2-19 0,3-3 15 0,0-5-4 16,2-2-2-16,-1-4-3 0,3-7-16 0,2 0 4 16,-3-5-10-16,-1 0 1 0,3-2-2 0,-3 0 5 15,0 1-10-15,-1 0 18 0,-2 2-16 0,-2 7 20 16,-1 0-16-16,-3 5 21 0,2 3-15 0,-4 3 15 15,3 1-14-15,-3 2 15 0,1 2-21 0,-3 14 18 16,0-20-13-16,0 20 11 0,0 0-18 0,0 0 15 16,0 0-14-16,0 0 20 0,0 0-16 0,-18 14 21 15,13 3-4-15,0 0-16 0,1 6 15 0,-1 4-4 16,-3 2 3-16,3 2 0 0,1 4 0 0,-1-4 2 16,-1 3 0-16,5 2 5 0,-3-3 0 0,2-2-11 15,2-3 13-15,0-2-16 0,0-2 13 16,2-2-17-16,2-1 13 0,0-5-6 0,-1-2 18 15,2-2-13-15,-5-12 15 0,11 13-11 0,-11-13 9 16,15 3-6-16,-15-3-7 0,24-13 6 0,-12 0-2 16,5-2-1-16,-2-7-2 0,6-5-1 15,-1-3-3-15,2-4 8 0,3-8-9 0,0-4-18 16,1-1 14-16,-1 1-19 0,4-4 11 0,-4 2-11 16,-2 1 22-16,-1 2-19 0,-4 8 25 0,-3 2-13 15,-1 2 11-15,-2 6-9 0,-3 4 15 0,-1 4-2 16,-1 1 1-16,-2 5-9 0,-5 13 0 0,3-23-4 15,-3 23-15-15,0 0 17 0,0 0-12 16,0 0 15-16,0 0-15 0,0 0 21 0,-15 15-17 16,7 0 15-16,1 6-12 0,-1 8 19 0,-2 1-3 15,2 7 0-15,-2 5-6 0,2-1 8 0,-2 2 2 16,3 1-2-16,0 0 2 0,2-3-1 0,2-4-3 16,-1-2 1-16,3-3-4 0,1-3-2 0,0-5 2 15,1 0 1-15,3-3-1 0,-3-6 1 0,1 0 0 16,2-2-4-16,-4-13 13 0,8 10-1 0,-8-10-3 15,0 0-6-15,22-10 3 0,-11 0-6 0,-1-6 4 16,1-1-4-16,3-7 2 0,1-3-1 0,-1-7-2 16,2-1 0-16,4-10-16 0,-3-2 7 0,3-2-16 15,-2 1 14-15,-3-2-14 0,0 2 15 0,-1 8-11 16,-3 0 13-16,-3 4-9 0,-1 3 20 16,-2 6-1-16,1 3 3 0,-2 2-5 0,-1 3 3 15,0 3-2-15,-3 16-4 0,0-24-5 0,0 24 4 16,0 0-1-16,-9-13 1 0,9 13-15 15,0 0 18-15,-13 16-14 0,6-3 21 0,1 4-12 16,-2 4 17-16,0 8-18 0,-2 8 13 0,-1 2 3 16,3 5 2-16,-2 1-2 0,-1 7 0 0,3 1-1 15,1-6 0-15,1-2 2 0,1-2-3 0,-1-2-2 16,5-5-1-16,0-6-3 0,-2-3 3 0,3-3 0 16,3-5 0-16,-3-1 3 0,1-4 4 15,-1-14 8-15,7 20-4 0,-7-20-2 0,0 0-7 16,0 0-1-16,20-7-3 0,-10-3 4 0,-2-4-2 15,2-2-2-15,2-8 1 0,-1-1 1 0,2-7-3 16,1-4-11-16,-2 0 6 0,0-3-8 0,-1-2 8 16,2-1-15-16,-2 0 13 0,-3 3-13 0,0-3 17 15,2 3-9-15,-4 6-6 0,0 3 8 0,-3 1 17 16,1 5-15-16,1 3 14 0,-4 3-10 0,0 2 12 16,1 2-17-16,-2 14 8 0,-2-17-14 0,2 17 16 15,0 0-19-15,0 0 19 0,0 0-15 0,-18 9 17 16,11 3-12-16,1 6 21 0,-1 2-18 0,0 10 14 15,-3 1-8-15,2 10 10 0,-2 1 1 16,2 2-3-16,-3 9 1 0,4-9-10 0,0 2 3 16,2-2 4-16,-1-2-8 0,2-8 0 0,3-3 6 15,-1-3 0-15,2-4-1 0,0-2-11 0,0-4 18 16,2-3-8-16,-2-15 17 0,5 18-12 16,-5-18-9-16,0 0 0 0,0 0 0 0,22-8 0 15,-14-3 0-15,1-3 0 0,0-4 0 0,4-4 0 16,-1-4 0-16,-1-2 0 0,3-6 0 0,0-3 0 15,1 0 0-15,-3-3 0 0,2-1 0 0,-1 1 0 16,-1-1 0-16,0 3 0 0,-2 1 0 16,-2 6 0-16,-1 2 0 0,0 2 0 0,-3 6 0 15,2 1 0-15,-5 4 0 0,0 2 0 0,-1 14 0 16,3-19 0-16,-3 19 0 0,0 0-13 0,0 0 11 16,0 0-7-16,0 0 9 0,-16 11-3 0,10 5-1 15,1 3 12-15,-2 7-13 0,-2 2 12 0,0 11-14 16,1 2 14-16,1 4 0 0,-4 8-1 0,1 1 0 15,3-7-4-15,2 1-2 0,2-2 0 0,1-2 0 16,-2-8-2-16,4-3 4 0,0-3-12 0,0-6 12 16,2-2-9-16,0-3 19 0,1-4-9 0,1-3-3 15,-4-12 0-15,9 14 0 0,-9-14 0 0,0 0 0 16,22-11 0-16,-14 2 0 0,3-7 0 0,1-4 0 16,2-3 0-16,0-4 0 0,2-6 0 0,2-3 0 15,3-9 0-15,0-2 0 0,-2-2 0 16,0 2 0-16,-1-3 0 0,0 1 0 0,-4 3 0 15,-2 6 0-15,-1 3 0 0,-2 5 0 0,-1 5 0 16,-1 3 0-16,-5 3 0 0,4 2 0 0,-5 3 0 16,4 3 0-16,-5 13 0 0,0-17 0 15,0 17 0-15,0 0 0 0,0 0 0 0,-12 6 0 16,12-6 0-16,-8 26 0 0,3-7 0 0,-2 10 0 16,0 2 0-16,-3 10 0 0,-1 10 0 0,3 2 0 15,0 2 0-15,-1 3 0 0,3 0 0 0,3-1 0 16,-3-9 0-16,4-2 0 0,2-9 0 15,0 1 0-15,2-7 0 0,0 0 0 0,2-7 0 0,-1-2 0 16,1-5 0-16,1-6 0 0,2 0 0 16,-7-11 0-16,15 5 0 0,-15-5 0 0,22-12 0 15,-11 3 0-15,2-4 0 0,2-8 0 0,1-1 0 16,2-8 0-16,0-1 0 0,2-4 0 0,0-9 0 16,4-1 0-16,-5 0 0 0,3 0 0 0,-3 0 0 15,1 0 0-15,-5 8 0 0,-1 2 0 0,-3 6 0 16,-3 2 0-16,-1 7 0 0,0-2 0 0,1 5 0 15,-5 1 0-15,-3 16 0 0,5-21 0 0,-5 21 0 16,0 0 0-16,0 0 0 0,0 0 0 0,0 0 0 16,-8 10 0-16,0 2 0 0,2 6 0 15,2 3 0-15,-4 8 0 0,4 1 0 0,-5 3 0 16,2 9 0-16,2 2 0 0,-2 2 0 0,4-3 0 16,-1 1 0-16,1 0 0 0,1-8 0 0,0 0 0 15,2-3 0-15,2-7 0 0,-2-1 0 0,2-2 0 16,0-5 0-16,-1-5 0 0,3 1 0 15,-4-14 0-15,7 10 0 0,-7-10 0 0,0 0 0 16,19-10 0-16,-10-2 0 0,0-1 0 0,2-6 0 16,2-5 0-16,1-1 0 0,-2-2 0 0,2-8 0 15,2-2 0-15,-2-1 0 0,3-9 0 0,-1 2 0 16,-2 3 0-16,-2 5 0 0,1-2 0 0,-2 2 0 16,-3 7 0-16,-1 3 0 0,-2 4 0 15,0 1 0-15,0 4 0 0,-2 1 0 0,-3 17 0 16,4-19 0-16,-4 19 0 0,0 0 0 0,0 0 0 15,0 0 0-15,0 0 0 0,-12 12 0 0,7 3 0 16,-1 5 0-16,0 2 0 0,-1 8 0 0,0 3 0 16,-2 7 0-16,3 1 0 0,-1 5 0 0,2-2 0 15,1 1 0-15,-1 1 0 0,4-4 0 0,-2-6 0 16,3-1 0-16,0-7 0 0,3-4 0 0,0 0 0 16,1-4 0-16,-3-5 0 0,3-1 0 0,-4-14 0 15,9 11 0-15,-9-11 0 0,13-2 0 0,-13 2 0 16,17-16 0-16,-6 3 0 0,1-3 0 0,-1-4 0 15,2-4 0-15,-1-2 0 0,3-8 0 16,2-1 0-16,-3-3 0 0,2-1 0 0,-1 0 0 16,1 0 0-16,-4 0 0 0,0 3 0 0,-1 0 0 15,-2 7 0-15,-2 2 0 0,-2 5 0 0,1 2 0 16,-1 3 0-16,1 3 0 0,-4-1 0 0,-2 15 0 16,5-19 0-16,-5 19 0 0,0 0 0 15,0 0 0-15,0 0 0 0,0 0 0 0,0 0 0 16,-12 21 0-16,7-5 0 0,4 3 0 0,-5 5 0 15,-1 5 0-15,2 4 0 0,-2 6 0 0,1 1 0 16,1 3 0-16,-1-1 0 0,3 0 0 16,-1-6 0-16,4-3 0 0,0 0 0 0,2-6 0 0,-2-3 0 15,2-1 0-15,0-3 0 0,-1-4 0 16,3-2 0-16,2-4 0 0,-6-10 0 0,8 7 0 16,-8-7 0-16,17-4 0 0,-9-3 0 0,3-5 0 15,0-1 0-15,1-5 0 0,2-2 0 0,-1-6 0 16,3-4 0-16,-1-5 0 0,2-2 0 0,-2-1 0 15,3-7 0-15,-6 4 0 0,3 2 0 0,-2-2 0 16,-1 4 0-16,-3 4 0 0,-3 4 0 0,4 1 0 16,-4 7 0-16,-1 1 0 0,-2 0 0 0,1 5 0 15,-1 0 0-15,-3 15 0 0,3-17 0 0,-3 17 0 16,0 0 0-16,0 0 0 0,0 0 0 0,-12 5 0 16,12-5 0-16,-6 26 0 0,0-7 0 15,1 5 0-15,-1 7 0 0,1 2 0 0,-2 7 0 16,0 4 0-16,1 1 0 0,-1 3 0 0,3-1 0 15,-1 1 0-15,3-3 0 0,0-2 0 0,2-6 0 16,0-4 0-16,0-3 0 0,0-4 0 0,1-4 0 16,0-4 0-16,1-1 0 0,-2-17 0 0,5 22 0 15,-5-22 0-15,0 0 0 0,15 3 0 16,-15-3 0-16,16-13 0 0,-10 1 0 0,5-4 0 16,0-2 0-16,3-7 0 0,-1-1 0 0,3-8 0 15,-2-1 0-15,0-4 0 0,1 1 0 0,-3-4 0 16,1 1 0-16,-1-1 0 0,1 1 0 0,-5 2 0 15,1 1 0-15,-2 8 0 0,-1 1 0 0,-1 3 0 16,-2 5 0-16,1 1 0 0,-2 3 0 16,2 3 0-16,-4 14 0 0,1-22 0 0,-1 22 0 15,0 0 0-15,0 0 0 0,0 0 0 0,0 0 0 16,-12 12 0-16,8 4 0 0,-1 5 0 0,1 3 0 16,-3 7 0-16,2 4 0 0,-2 6 0 0,2 5 0 15,-2 0 0-15,1 8 0 0,1-6 0 0,0-1 0 16,4-2 0-16,0-1 0 0,1-8 0 0,0 0 0 15,0-9 0-15,1-1 0 0,0-2 0 0,4-3 0 16,-4-5 0-16,2-2 0 0,-3-14 0 16,7 16 0-16,-7-16 0 0,0 0 0 0,15-3 0 0,-6-5 0 15,-2-5 0-15,4-3 0 0,-2-4 0 16,3-5 0-16,-1-4 0 0,1-6 0 0,2-2 0 16,-1-4 0-16,2-9 0 0,-1 1 0 0,-3 5 0 15,1 3 0-15,-4 1 0 0,2 0 0 0,-3 2 0 16,-2 7 0-16,1 2 0 0,-2 5 0 0,0 4 0 15,0 0 0-15,-2 4 0 0,-2 16 0 0,2-24 0 16,-2 24 0-16,0-16 0 0,0 16 0 16,0 0 0-16,0 0 0 0,-6 10 0 0,3 2 0 15,-1 5 0-15,1 4 0 0,-1 1 0 0,0 10 0 16,-1 1 0-16,0 9 0 0,1 3 0 16,0 0 0-16,1-1 0 0,2 3 0 0,-2-4 0 15,3-4 0-15,0-3 0 0,3-2 0 0,-1-3 0 16,2-4 0-16,-2-5 0 0,-1-2 0 0,2-2 0 15,0-3 0-15,1-3 0 0,-4-12 0 0,7 13 0 16,-7-13 0-16,0 0 0 0,0 0 0 0,18-10 0 16,-13 0 0-16,1-4 0 0,1-4 0 0,-1-3 0 15,1-6 0-15,0-2 0 0,0-5 0 0,3-4 0 16,-3-2 0-16,-2-1 0 0,1-1 0 0,1 1 0 16,-5 5 0-16,2 0 0 0,2 3 0 0,-5 3 0 15,2 3 0-15,0 3 0 0,-2 0 0 0,2 6 0 16,-3 1 0-16,1 2 0 0,-1 15 0 0,0-21 0 15,0 21 0-15,0 0 0 0,0 0 0 16,0 0 0-16,-12 5 0 0,6 8 0 0,2 2 0 16,0 6 0-16,0 3 0 0,-1 8 0 0,-1 3 0 15,1 4 0-15,2 4 0 0,-3 1 0 0,2 0 0 16,1-1 0-16,2 1 0 0,-2-10 0 0,3 4 0 16,0-7 0-16,0-4 0 0,0-1 0 0,3-2 0 15,-3-4 0-15,0-3 0 0,1-3 0 0,-1-14 0 16,3 18 0-16,-3-18 0 0,0 0 0 15,0 0 0-15,0 0 0 0,18-5 0 0,-12-6 0 16,-1-2 0-16,2-4 0 0,0-3 0 16,1-3 0-16,-1-3 0 0,-1-3 0 0,0 0 0 0,1-3 0 15,-1 0 0-15,-1-1 0 0,-1 1 0 16,2 0 0-16,-3 6 0 0,-1 0 0 0,1 3 0 16,-1 0 0-16,-1 6 0 0,0-1 0 0,-1 18 0 15,3-26 0-15,-3 26 0 0,0-18 0 0,0 18 0 16,0 0 0-16,0 0 0 0,0 0 0 0,-7 12 0 15,7-12 0-15,-5 29 0 0,1-8 0 0,-1 3 0 16,1 6 0-16,0 3 0 0,-1 3 0 0,2 5 0 16,-3-1 0-16,2 4 0 0,3-10 0 0,-3 4 0 15,4-5 0-15,-2-2 0 0,2-5 0 0,0 0 0 16,2-4 0-16,-2-2 0 0,3-2 0 0,-3-1 0 16,0-17 0-16,2 22 0 0,-2-22 0 15,0 0 0-15,6 14 0 0,-6-14 0 0,0 0 0 16,8-14 0-16,-8 14 0 0,8-20 0 0,-5 5 0 15,1-4 0-15,2-4 0 0,-4 1 0 0,3-4 0 16,0-4 0-16,-2 0 0 0,1 0 0 0,-3-3 0 16,1 3 0-16,2 3 0 0,-3 3 0 0,-1-2 0 15,3 5 0-15,-3 5 0 0,1-3 0 0,-1 3 0 16,0 16 0-16,0-22 0 0,0 22 0 16,0 0 0-16,0 0 0 0,0 0 0 0,0 0 0 15,0 0 0-15,-9 19 0 0,6-3 0 0,3 1 0 16,-4 5 0-16,2 4 0 0,-2 0 0 0,3 3 0 15,-2 3 0-15,0 0 0 0,1-7 0 16,-1 5 0-16,2-2 0 0,-1-3 0 0,-1-2 0 16,2-2 0-16,0-5 0 0,-1 0 0 0,2-16 0 15,-2 26 0-15,2-26 0 0,-2 15 0 0,2-15 0 16,0 0 0-16,0 0 0 0,0 0 0 0,0 0 0 16,2-15 0-16,-2 15 0 0,0-28 0 0,0 9 0 15,0-3 0-15,-2-4 0 0,2-1 0 0,-4-6 0 16,1-1 0-16,-1 1 0 0,1-5 0 0,-1 3 0 15,-1-2 0-15,-1 4 0 0,2 0 0 0,-1 2 0 16,-1 2 0-16,1 5 0 0,0 3 0 16,0 2 0-16,2 3 0 0,-1 3 0 0,-1 2 0 0,5 11 0 15,-9-9 0-15,9 9 0 0,-14 3 0 0,14-3 0 16,-12 21 0-16,2-6 0 0,2 6 0 16,1 5 0-16,-2 2 0 0,0 5 0 0,-2 5 0 15,2 2 0-15,0 1 0 0,1 1 0 0,0-1 0 16,1-2 0-16,1-6 0 0,2-2 0 0,0-2 0 15,0-5 0-15,1-3 0 0,-1-2 0 0,3-2 0 16,1-17 0-16,-4 23 0 0,4-23 0 0,0 0 0 16,0 0 0-16,0 0 0 0,0 0 0 15,0 0 0-15,11-23 0 0,-10 10 0 0,3-8 0 16,0-2 0-16,-1-2 0 0,1-6 0 16,-2-3 0-16,2 1 0 0,-4-2 0 0,1-2 0 15,0 0 0-15,-1 0 0 0,0 1 0 0,0 0 0 16,-1 3 0-16,1 6 0 0,-1 1 0 0,-2 4 0 15,3-1 0-15,-1 5 0 0,1 3 0 0,0 15 0 16,-5-24 0-16,5 24 0 0,0 0 0 0,-4-12 0 16,4 12 0-16,0 0 0 0,-9 21 0 0,3-5 0 15,3 5 0-15,-2 3 0 0,1 6 0 0,-2 5 0 16,-1 7 0-16,2-1 0 0,-1 4 0 0,2-3 0 16,-1 1 0-16,1-1 0 0,-1-7 0 0,4-1 0 15,-2-3 0-15,3-5 0 0,-2-2 0 0,0-2 0 16,2-4 0-16,0-18 0 0,2 24 0 0,-2-24 0 15,0 0 0-15,0 0 0 0,0 0 0 16,0 0 0-16,15-7 0 0,-13-7 0 0,3-2 0 16,0-4 0-16,-2-3 0 0,1-2 0 0,-1-6 0 15,1-1 0-15,-3-3 0 0,2-2 0 0,-3 1 0 16,0-2 0-16,0 1 0 0,0-1 0 0,0 5 0 16,0 0 0-16,-3 5 0 0,3 3 0 0,-1 2 0 15,1 4 0-15,-2 3 0 0,0 1 0 0,2 15 0 16,-3-22 0-16,3 22 0 0,0 0 0 0,0 0 0 15,0 0 0-15,-17 11 0 0,12 4 0 16,-2 4 0-16,2 3 0 0,-2 7 0 0,-2 3 0 16,4 6 0-16,-2 4 0 0,0 2 0 0,2-1 0 15,-1-1 0-15,1 0 0 0,-1-1 0 16,1-8 0-16,2-1 0 0,0-7 0 0,0-1 0 16,0-3 0-16,2-1 0 0,0-6 0 0,1-14 0 15,-2 24 0-15,2-24 0 0,0 0 0 0,0 0 0 16,0 0 0-16,0 0 0 0,9-13 0 0,-5-2 0 15,-3 0 0-15,5-4 0 0,-5-5 0 0,3-2 0 16,-2-3 0-16,2-4 0 0,-3 0 0 0,-2-1 0 16,2-1 0-16,-1 1 0 0,1 0 0 0,-1 2 0 15,0 3 0-15,0 3 0 0,-1 2 0 0,1 2 0 16,-1 5 0-16,1 1 0 0,-3-1 0 0,3 17 0 16,-1-21 0-16,1 21 0 0,0 0 0 15,0 0 0-15,0 0 0 0,-14 2 0 0,14-2 0 16,-9 28 0-16,5-10 0 0,-1 6 0 0,-1 7 0 15,1 1 0-15,-2 7 0 0,0 2 0 0,-1 1 0 16,1 1 0-16,1-2 0 0,2 0 0 0,1-6 0 16,1-4 0-16,-2-2 0 0,2-5 0 0,-2-1 0 15,3-4 0-15,-1-4 0 0,2-15 0 0,-2 23 0 16,2-23 0-16,0 0 0 0,0 0 0 0,0 0 0 16,0 0 0-16,9-16 0 0,-9 16 0 0,6-30 0 15,-5 9 0-15,3-3 0 0,-1-1 0 16,1-7 0-16,-4-1 0 0,3 0 0 0,-3-3 0 15,3 0 0-15,-2-1 0 0,-1-1 0 16,0 3 0-16,0-1 0 0,0 4 0 0,0 5 0 16,-1 2 0-16,1 2 0 0,0 5 0 0,-3-2 0 15,3 20 0-15,0-28 0 0,0 28 0 0,-1-15 0 16,1 15 0-16,0 0 0 0,0 0 0 0,-12 15 0 16,10-2 0-16,-1 5 0 0,0 5 0 0,-2 5 0 15,-2 6 0-15,3 7 0 0,-2 0 0 0,3 6 0 16,-2 0 0-16,-1-1 0 0,1 1 0 0,2-2 0 15,-1-9 0-15,3-1 0 0,-2-1 0 0,1-7 0 16,1-2 0-16,0-3 0 0,-2-5 0 0,3-1 0 16,0-16 0-16,3 21 0 0,-3-21 0 0,0 0 0 15,0 0 0-15,0 0 0 0,13-8 0 16,-10-5 0-16,3 1 0 0,-1-7 0 0,-1-4 0 16,2 0 0-16,-1-7 0 0,0 0 0 0,-1-6 0 15,0 1 0-15,-1-2 0 0,1-5 0 0,-3 4 0 16,-1 0 0-16,1 1 0 0,-1 2 0 0,0 3 0 15,-1 5 0-15,1 1 0 0,0 2 0 0,-1 4 0 16,1 2 0-16,-3 3 0 0,3 15 0 0,-3-21 0 16,3 21 0-16,0 0 0 0,0 0 0 0,0 0 0 15,-14 9 0-15,10 3 0 0,0 8 0 0,-1 4 0 16,2 4 0-16,-3 6 0 16,-1 6 0-16,2 5 0 0,-1 0 0 0,4 1 0 0,-4 2 0 15,2-3 0-15,1 0 0 0,-1-2 0 16,3-7 0-16,-2-4 0 0,2-3 0 0,-1-4 0 15,2-4 0-15,0-3 0 0,0-1 0 0,0-17 0 16,0 20 0-16,0-20 0 0,0 0 0 0,0 0 0 16,0 0 0-16,11-8 0 0,-11 8 0 0,7-26 0 15,-1 5 0-15,-4 0 0 0,4-9 0 0,-2 0 0 16,-3-3 0-16,1-4 0 0,-1 0 0 0,-1-8 0 16,0-1 0-16,-1 1 0 0,1 2 0 0,-2 4 0 15,2 1 0-15,-1 3 0 0,-3 1 0 0,3 3 0 16,-2 6 0-16,3 1 0 0,-3 4 0 0,2 2 0 15,1 2 0-15,0 16 0 0,-6-21 0 16,6 21 0-16,0 0 0 0,0 0 0 0,0 0 0 16,-16 9 0-16,10 5 0 0,3 6 0 0,-5 5 0 15,4 6 0-15,-4 4 0 0,1 6 0 0,1 5 0 16,-2 7 0-16,1 1 0 0,2-6 0 0,-1 2 0 16,1-2 0-16,2-4 0 0,-1-2 0 0,0-6 0 15,2-6 0-15,2-5 0 0,-1-1 0 0,-1-4 0 16,2-5 0-16,0-15 0 0,2 20 0 0,-2-20 0 15,0 0 0-15,0 0 0 0,0 0 0 0,12-8 0 16,-6-5 0-16,-5-1 0 0,5-6 0 0,-2-4 0 16,0-3 0-16,0-5 0 0,0-2 0 15,-1-2 0-15,1-7 0 0,-3-1 0 0,1-1 0 16,-2 1 0-16,0 4 0 0,0 1 0 16,-2 1 0-16,2 2 0 0,-1 3 0 0,-2 6 0 15,2 1 0-15,1 2 0 0,-1 3 0 0,2 4 0 16,-2 1 0-16,1 16 0 0,-6-21 0 0,6 21 0 15,0 0 0-15,0 0 0 0,0 0 0 0,-18 11 0 16,14 2 0-16,0 5 0 0,-2 6 0 0,1 5 0 16,-2 2 0-16,1 10 0 0,-3 1 0 0,5 3 0 15,-5 2 0-15,3-1 0 0,0 1 0 0,0-2 0 16,4-6 0-16,-2-3 0 0,1-6 0 0,0-4 0 16,0-2 0-16,-1-3 0 0,3-6 0 15,1 1 0-15,0-16 0 0,1 14 0 0,-1-14 0 16,0 0 0-16,0 0 0 0,11-12 0 0,-11 12 0 0,6-27 0 15,-1 7 0-15,-2-4 0 0,0 0 0 16,0-7 0-16,-2-3 0 0,2-1 0 0,-2-2 0 16,-1-2 0-16,1 0 0 0,-3-4 0 0,2 2 0 15,-3 5 0-15,2 0 0 0,1 1-12 0,-2 4 13 16,1 5-8-16,-2 2 12 0,2 3-13 0,-1 3 8 16,-1 2-12-16,2 2 14 0,1 14-15 0,-5-15 14 15,5 15-13-15,0 0 15 0,0 0-17 0,-16 14 19 16,12-3-15-16,-1 9 17 0,-1 4 3 0,1 5-2 15,-2 3 3-15,1 9-1 16,-1 3-12-16,2-1 13 0,-2 4-8 0,2-1 10 16,2-3-13-16,-3 1 0 0,2-4 0 0,1-5 0 15,2-5 0-15,-2-5 0 0,2-1 0 0,-3-2 0 16,4-4 0-16,-2-5 0 0,2-13 0 0,0 0 0 16,2 18 0-16,-2-18 0 0,0 0 0 0,0 0 0 15,5-19 0-15,-1 7 0 0,-1-5 0 0,1-3 0 16,-2-4 0-16,2 0 0 0,-1-6 0 0,1-2 0 15,-3-2 0-15,2-2 0 0,-3-3 0 0,0 3 0 16,-3-3-27-16,3 3 13 0,-1-2-10 0,-1 5 18 16,0 1-14-16,-1 7 15 0,1-1-9 0,-2 4 18 15,3 4-15-15,-2 2 10 0,2 1-13 0,1 15 15 16,-3-16-17-16,3 16 17 0,0 0-16 16,0 0 20-16,-15 12-18 0,12 0 20 0,-2 6 3 15,-1 3-5-15,1 6 6 0,-2 3-8 0,1 4 2 16,1 6-1-16,-2 2-10 0,1-3 15 0,1 3-11 15,-1-1 14-15,3-7-14 0,-1 1 14 0,2-4-12 16,-1-4 13-16,1-1-16 0,1-3 9 0,-2-6-10 16,3-1 17-16,0-16-5 0,0 23 14 0,0-23-11 15,0 0 3-15,0 0-11 0,0 0 10 0,0 0-14 16,13-14 7-16,-9 2-6 0,0-3 0 0,-1-4 0 16,1-3 0-16,-3-2 0 15,3-2 0-15,-2-5 0 0,-1-1 0 0,3-1 0 16,-4-1-3-16,2 1-21 0,-2-2-2 0,0 2 21 15,0 1-8-15,-2 5 11 0,2 3-6 0,-1 0 14 16,-2 3-14-16,3 3 11 0,-1 2-9 0,-1 2 12 16,2 14-17-16,-2-22 16 0,2 22-17 0,0 0 15 15,0 0-13-15,0 0 15 0,-14 4-11 0,14-4 14 16,-7 21-2-16,3-1 2 0,-2 4-5 0,4 5 0 16,-4 5 5-16,1 4-6 0,-1 5-5 0,-1 2 10 15,2 0-12-15,-1-1 16 0,1 1-11 0,2-1 10 16,-1-8-16-16,2-3 14 0,-2-2-14 0,3-5 12 15,-1-3-13-15,2-4 10 0,-1-4 0 16,1-15 19-16,1 21-17 0,-1-21 11 0,0 0-15 16,0 0 2-16,0 0-3 0,13-9 0 0,-10-4 0 15,1-1 0-15,1-7 0 0,1-1 0 0,-4-4 0 16,3 0 0-16,-1-6 0 0,-3-2 0 0,1-2 0 16,-1-1 0-16,-1-4 0 0,0 5-7 0,0-2 3 15,0-1-13-15,-1 4 15 0,-1 1-13 0,2 2 13 16,-1 5-10-16,-2 3 17 0,2 2-9 0,-1 4 11 15,-1 2-11-15,3 16 10 0,-1-27-18 0,1 27 12 16,-5-13-9-16,5 13 12 0,0 0-10 0,0 0 14 16,-14 17-13-16,10-4 16 15,-2 4-1-15,2 4 4 0,-1 4-1 0,-1 4-1 16,1 4-1-16,-1 1-4 0,0 7-6 0,1 0 2 16,-1-1-2-16,4-5 0 0,-4-2 0 0,5 0 0 15,-3-6 0-15,2-2 0 0,1-2 0 0,-2-4 0 16,2-3 0-16,1-16 0 0,-2 25 0 0,2-25 0 15,2 14 0-15,-2-14 0 0,0 0 0 0,0 0 0 16,8-7 0-16,-8 7 0 0,8-23 0 0,-5 9 0 16,1-7 0-16,-2 0 0 0,2 0 0 0,-3-6 0 15,-1 0 0-15,1-5 0 0,-1-1 0 0,-1-1 0 16,0 2 0-16,-2-1 0 0,0 0 0 0,0 3 0 16,1 3 0-16,0 3 0 0,0 1 0 15,-1 4 0-15,0 2 0 0,2 2 0 0,-2 1 0 16,3 14 0-16,-4-19 0 0,4 19 0 0,0 0 0 15,0 0 0-15,-17 2 0 0,17-2 0 0,-8 19 0 16,2-1 0-16,1 2 0 0,-2 8 0 0,2 3 0 16,-4 7 0-16,4 3 0 0,-2 1 0 0,0 3 0 15,1-1 0-15,-2 0 0 0,5-4 0 0,-1-4 0 16,2-3 0-16,-1-7 0 0,1-1 0 0,1-2 0 16,0-4 0-16,-2-5 0 0,3-14 0 0,0 20 0 15,0-20 0-15,0 0 0 0,0 0 0 0,0 0 0 16,11-8 0-16,-11 8 0 0,7-26 0 15,-3 8 0-15,-1-3 0 0,1-1 0 0,-3-4 0 16,2-4 0-16,0-3 0 0,-3-2 0 16,0 1 0-16,0-1 0 0,-2-2 0 0,1 0 0 15,-2 2 0-15,2 2 0 0,-3-1 0 0,1 3-7 16,0 5 6-16,0 2-10 0,-1 2 15 0,3 5-13 16,0 1 15-16,-4 1-15 0,5 15 10 0,-2-19-13 15,2 19 12-15,0 0-20 0,0 0 19 0,0 0-11 16,-17 11 17-16,13 2-9 0,1 4 9 0,-1 4 2 15,-1 5-1-15,2 3-1 0,-1 5 3 0,-2 0-2 16,3 9-9-16,-1-6 15 0,-1-3-13 0,3 3 13 16,-2-3-15-16,2 0 16 0,0-8-10 0,-1-1-3 15,3-1 0-15,-1-7 0 0,1 0 0 16,0 0 0-16,0-17 0 0,0 21 0 0,0-21 0 16,0 0 0-16,0 0 0 0,0 0 0 0,0 0 0 15,0 0 0-15,11-18 0 0,-10 3 0 0,1-2 0 16,2-4 0-16,-3-1 0 0,1-4 0 0,-2-1 0 15,0-6 0-15,0 0 0 0,-2-2 0 0,2-1 0 16,-2 2 0-16,-1-1 0 0,0 1 0 0,-1 2-8 16,1 0-13-16,-1 3 16 0,-1 5-9 0,2 2 15 15,-1 2-11-15,2 4 12 0,-2 2-16 0,1 1 12 16,3 13-13-16,-8-12 15 0,8 12-10 16,0 0 11-16,-12 6-12 0,12-6 12 0,-9 22-17 15,5-2 16-15,-1 2-10 0,1 7 15 16,-2 3-3-16,1 3 2 0,-1 6-10 0,1 3 12 15,-1 2-14-15,3-2 15 0,-5 0-13 0,5-2 17 16,-1-7-23-16,1-1 9 0,-1-4 0 0,3-4 3 16,-3-4 1-16,2-3 1 0,1-3 8 0,1-16 1 15,-3 24 6-15,3-24-6 0,0 0 7 0,0 0-12 16,0 0 8-16,0 0-8 0,6-12 2 0,-2-2-5 16,-3-2 10-16,-1-1-16 0,4-5 12 0,-4-2-1 15,2-4-8-15,-2 0 0 0,0-5-5 0,-2 0-12 16,0-1 12-16,0-1-12 0,1 0 7 0,0-1-12 15,-4 3 14-15,1 0-14 0,1 2 20 16,-1 2-9-16,2 5 18 0,-3 2-15 0,1 1 15 0,2 5-10 16,-3-1 5-16,3 5-15 0,2 12 16 15,-6-18-17-15,6 18 16 0,0 0-15 0,0 0 17 16,-18 7-15-16,13 6 18 0,2 2-15 0,-3 4 16 16,0 9-13-16,0 3 15 0,1 1-16 0,-1 3 5 15,1 5-4-15,-2 2 15 0,0 0-11 0,0-1 15 16,1-8-11-16,-1 0 10 0,3-1-14 0,0-7 13 15,1-1-16-15,1-2 3 0,-1-6 2 0,2 0 3 16,1-16 1-16,-3 21 13 16,3-21-15-16,0 0 10 0,0 0-7 0,0 0-9 0,0 0 3 15,5-16 10-15,-3 2-20 0,2-5 16 16,1-2-11-16,-3-3 14 0,2-2-14 0,-3-6 8 16,3 0-5-16,-2-2 0 0,-1-2-19 0,-1 0 13 15,0-2-15-15,0 1 12 0,-1 1-15 0,-1-2 2 16,0 4 6-16,0-2 0 0,1 6 8 0,-3 1 3 15,2 5 1-15,1 1 6 0,-2 6-4 0,2 1-8 16,-1 1 4-16,2 15-2 0,-4-14 5 0,4 14-1 16,0 0 6-16,0 0 1 0,-11 14 9 0,9 0-14 15,-3 3 14-15,4 5-11 0,0 4 19 0,-4 6-17 16,3 3 15-16,-2 7-16 0,-1 3 13 0,3-1-15 16,-4 3 20-16,2-1-18 0,1-1 11 15,-1-2-15-15,3-8 16 0,-1-1-18 0,0-6 1 16,0-3 3-16,1-3-1 0,1-3 8 0,-3-2 3 15,3-17-1-15,-1 24 3 0,1-24-2 0,0 0 12 16,0 0-15-16,0 0 10 0,0 0-18 0,0 0 17 16,9-20-17-16,-6 5 15 0,1 0-17 0,-2-7 16 15,-1-3-14-15,2 0 7 0,-3-4-20 0,1-3-13 16,-1-2 14-16,0-1 13 0,-1 1-20 0,-2-1 18 16,0 3-14-16,-1-3 14 0,1 3-18 0,-1 4 4 15,-1 2 7-15,2 3-2 0,0 4 9 0,0 1-1 16,-1 4-4-16,3 0 0 0,1 14 0 15,-7-13 1-15,7 13 3 0,0 0 17 16,-11 8-19-16,6 4 15 0,0 3-18 0,1 6 15 16,-1 3-11-16,-1 9 19 0,1 5-13 0,-1 3 12 15,1 4-12-15,-1 1 11 0,-1 2-14 0,2 0 21 16,1-1-16-16,-2-2 3 0,1-3 2 0,1-8-3 16,1-2 2-16,-1-6 10 0,2-2-16 0,-1-1 20 15,2-7-15-15,0-2 17 0,1-14-15 0,-2 17-4 16,2-17 3-16,0 0-2 0,0 0 0 0,0 0 15 15,2-14-17-15,-1 0 12 0,0-3-17 0,2-4 14 16,-3-3-15-16,2-1 11 0,-2-2-15 16,0-7 4-16,0-3-14 0,-2 1 8 0,-1-3-18 0,2-4 18 15,1 5-15-15,-3-6 20 0,-1 5-17 16,0 1 19-16,0 4-16 0,0 2 3 0,0 2 7 16,1 6 1-16,-1 0 4 0,1 6 1 0,0 0 3 15,1 3-3-15,2 15-6 0,-6-18 1 0,6 18-2 16,0 0 20-16,0 0-19 0,0 0 18 0,-18 12-17 15,13 4 17-15,2 6-14 0,-3 4 20 0,2 8-13 16,-1 7 14-16,-1 4-12 0,1 3 15 0,2 10-27 16,-3-1 22-16,1 1-13 0,-1-2 5 0,4-9 11 15,-4 0-9-15,5-4 11 0,-3-8-15 0,2-2 16 16,-1-8-17-16,3-1 11 0,-1-1-9 0,0-6 22 16,1-17-9-16,-2 24 15 15,2-24-16-15,0 0 7 0,0 0-13 0,0 0-1 16,0 0 3-16,0 0-7 0,9-21-6 0,-5 6 0 15,-3-5 0-15,0-2 0 0,1-4 0 0,1 0 0 16,-3-7 0-16,0 1 0 0,-3-3 0 0,3-2-22 16,-2 2 13-16,0-3-16 0,-2 0 15 0,-1-1-13 15,3 3 16-15,-2 5-13 0,-2 0 19 0,3 6-11 16,-1 2 17-16,1 2-19 0,1 5 12 0,-1 1-17 16,3 15 16-16,-6-20-11 0,6 20 15 0,0 0-9 15,0 0 12-15,-11 6-16 0,11-6 14 0,-7 26 2 16,3-5-3-16,2 0 2 0,-3 9-16 0,3 3 19 15,-2 5-15-15,1 5 17 0,0 1-12 16,0 1 14-16,-1 0-11 0,3-2 12 0,-3-5-22 16,2-3 19-16,1-1-13 0,-2-5 14 0,3-3-11 15,-1-4 14-15,1-2-12 0,-2-5 14 0,2-15-10 16,0 23 15-16,0-23-19 0,0 0 16 0,0 0-13 16,0 0-1-16,0 0 2 0,10-13 12 0,-6-2-16 15,2-2 15-15,-2-5-16 0,-1-2 8 0,1-2-16 16,-2-6 7-16,1-2-20 0,-1-1 14 0,-2-2-22 15,0 1 15-15,-2-3-11 0,-1 0 12 0,2 1-13 16,0 2 19-16,-2 0-15 0,0 3 19 0,-1 3-11 16,1 3 17-16,1 3-15 0,-1 3 19 15,0 3-22-15,2 4 18 0,1 14-17 16,-6-18 15-16,6 18-15 0,0 0 14 0,0 0-15 16,-12 5 22-16,6 5-4 0,3 5 3 0,-1 5-1 15,-1 1-1-15,2 9 0 0,-2 1 5 0,0 7-16 16,0 3 23-16,2 2-19 0,-2 2 21 0,0 0-17 15,4-1 6-15,-2-5 15 0,1-4-13 0,2 1 9 16,-2-6-19-16,1-3 16 0,1-5-21 0,0-1 13 16,-3-4-8-16,3-17 21 0,0 26-9 0,0-26 12 15,3 15-16-15,-3-15 12 0,0 0-17 0,0 0 3 16,9-13 11-16,-4 0-17 0,-1 1 14 16,-2-8-18-16,3-2 17 0,-3-2-15 0,3-6 16 15,0-1-17-15,-4-3 6 0,1-1-6 0,2-2-12 16,0-5 11-16,-3 4-11 0,2-3 19 0,0 4-12 15,-2 0 11-15,1 2-14 0,2 5 16 0,-4 4-14 16,1 2 16-16,1 5-19 0,0 1 12 0,0 4-16 16,-2 14 19-16,4-16-12 0,-4 16 15 0,0 0-14 15,0 0 17-15,14 7-15 0,-14-7 13 0,11 30-17 16,-4-10 15-16,-1 8-12 0,1 4 19 0,0 7-13 16,3 2 13-16,-2 0-13 0,-1 1 10 0,1 1-14 15,-1-3 1-15,0-6 1 0,0-4 1 0,-2-1-5 16,1-5 5-16,0-4 2 0,0-1 4 15,0-6 0-15,-1-1 4 0,-5-12 2 0,13 14-4 16,-13-14 0-16,0 0 0 0,21-6-1 16,-21 6 9-16,16-17-11 0,-6 2 11 0,1 0-10 15,-2-3 11-15,0-2-18 0,2-4 10 0,-3 0-10 16,2-1 13-16,-4-1-16 0,1-1 15 0,-1 0-16 16,-1 3 13-16,1 1-16 0,-3 1 19 0,1 1-15 15,-3 3 11-15,1 2-9 0,2 2 15 0,-4 14-22 16,2-24 13-16,-2 24-13 0,0 0 19 0,3-14-12 15,-3 14 11-15,0 0-13 0,0 0 12 0,-3 20-16 16,3-20 16-16,0 31-13 0,-1-10 16 16,0 2-15-16,1 3 18 0,-2 8-17 0,2-1 19 15,0 3-13-15,-2 0 2 0,2-1 2 0,0 2-1 16,0-3 13-16,2-1-19 0,0-7 13 0,-1 0-13 16,0-2 15-16,2-2-13 0,-1-5 19 0,-1 0-11 15,-1-17 16-15,5 21-12 0,-5-21 15 0,0 0-17 16,11 7 11-16,-11-7-16 0,9-7 1 0,-9 7 2 15,11-21-1-15,-6 8 9 0,1-3-11 0,-1-3 9 16,1-2-15-16,-1-2 13 0,-1-1-18 0,2-3 14 16,-1-2-12-16,0 1 11 0,-3 2-8 0,3-3 6 15,-4 4-12-15,3-1 13 0,-3 1-14 0,-1 2 14 16,5 2-11-16,-5 3 10 0,1 3-14 0,-1 15 11 16,0-26-14-16,0 26 14 15,1-14-14-15,-1 14 19 0,0 0-14 0,0 0 12 16,0 0-14-16,2 14 9 0,-2-14-9 0,2 26 17 15,0-7-14-15,-2 3 15 0,1 5-10 0,2 6 10 16,-3 0-12-16,1 2 2 0,1 1 12 0,-2-2-13 16,2 1 10-16,0-4-12 0,-1 1 14 0,1-6-16 15,2-2 16-15,-3-2-5 0,2-2 4 0,-2-5-10 16,2-2 13-16,-3-13-20 0,5 17 26 0,-5-17-11 16,0 0 8-16,0 0-12 0,17-6 9 0,-17 6-7 15,12-15-2-15,-7 1-5 0,-3 1 18 0,4-2-16 16,-2-6 13-16,-1 0-18 0,-2-3 16 15,2-2-18-15,-2 0 11 0,1 0-17 0,-2-2 15 0,0 0-15 16,2 1 10-16,-4 0-14 0,4 1 16 0,-4 2-12 16,2 0 19-16,0 6-18 0,-2 0 19 15,2 3-12-15,0 15 10 0,0-26-16 0,0 26 16 16,-1-16-17-16,1 16 18 0,0 0-13 0,0 0 14 16,0 0-16-16,0 0 14 0,-6 16-12 0,6-16 16 15,-1 26-14-15,-2-8 12 0,3 3-13 0,0 5 10 16,3-2-12-16,-3 4 6 0,0-1 1 0,0 2 4 15,1-2 8-15,1-1-11 0,-1-1 9 0,2-4-16 16,-2 1 13-16,1-5-13 0,2-2 20 0,-4-15-14 16,5 24 17-16,-5-24-12 0,7 13 12 15,-7-13-11-15,0 0 13 0,0 0-13 16,19-8-7-16,-19 8 6 0,13-20-6 0,-6 6 13 16,0-3-16-16,-2-4 13 0,1-1-5 0,1-2 9 15,-2-4-16-15,-1-2 10 0,2 0-3 0,-5-2-1 16,3-2-4-16,-2 1 0 0,-1-2 0 0,0 5-12 15,-1 1 16-15,3 4-14 0,-3-1 19 0,0 4-15 16,0 2 15-16,1 3-42 0,-1 1 43 0,0 16-14 16,0-21 16-16,0 21-9 0,0 0 8 0,0 0-12 15,0 0 8-15,0 0 6 0,0 0-4 0,-6 21 3 16,4-5-2-16,-1 5 0 0,3 2-14 0,-1 4 16 16,0 3-14-16,-3 3 16 0,2 1-12 0,-1 0 14 15,2-2-18-15,0 1-2 0,1-6 5 16,-2-1 10-16,2-2-8 0,-2-3 11 0,2-2-10 15,0-3 14-15,-2-2-12 0,2-14 15 0,0 16-15 16,0-16 4-16,0 0-2 0,0 0 11 0,0 0-14 16,0 0 10-16,8-16-19 0,-8 16 19 0,5-29-12 15,-1 10 8-15,-3-3-13 0,0-2 19 0,2 0-22 16,-1-4 12-16,-1-3-14 0,0-1 20 0,-1 1-12 16,3-4 10-16,-3 6-16 0,-3-2 14 0,3 3-13 15,-1 1 16-15,1 3-14 0,-1 2 13 0,1 2-11 16,-2 3 13-16,2 0-16 0,0 17 9 15,-3-21-11-15,3 21 14 0,0 0-14 16,0 0 11-16,0 0-13 0,0 0 11 0,-8 15-15 16,4 0 10-16,3 4 5 0,-1 3 10 0,0 1-14 15,-1 7 13-15,0 2-13 0,0 2 13 0,-1 0-13 16,1 0 13-16,-1 1-12 0,2-4 11 0,-4 0-12 16,3-4 0-16,0-3-1 0,-1-3 8 0,3 0 14 15,0-6-13-15,-4 0 5 0,5-15-4 0,-1 21-3 16,1-21 2-16,-5 11-4 0,5-11 3 0,0 0 4 15,0 0-7-15,-10-11 5 0,10 11-6 0,-4-21 2 16,0 6-1-16,0-7 0 0,-3 0-10 16,1-7 8-16,-2 0-19 0,1-3 14 0,-4-4-22 15,-1-2 19-15,0 0-13 0,0 1 16 0,2-2-12 16,-1 5 9-16,-1 0-8 0,1 6 21 0,0 0-17 16,3 4 19-16,-2 3-15 0,3 4 20 0,0 0-20 15,2 3 14-15,-2 4-17 0,7 10 13 0,-13-12-14 16,13 12 16-16,0 0-18 0,-19 8 18 0,19-8-14 15,-15 21 20-15,8-4-18 0,0 4 17 0,0 5-17 16,0 0 15-16,1 5-17 0,-1 3 15 0,1-2-9 16,-2 2 16-16,1-1-10 0,1 1 0 0,0-2-2 15,0-1 18-15,3-2-17 0,-2-2 1 0,1-6 2 16,1-1 3-16,-1-3-1 0,1-3 5 0,0 1 7 16,3-15 3-16,-5 20 3 15,5-20-2-15,0 0-6 0,-4 13 7 0,4-13-18 16,0 0 10-16,0 0-13 0,-6-15 9 0,6 15-8 15,-5-22 9-15,5 22-10 0,-6-28 9 0,5 9-14 16,-5-2 13-16,2-1-15 0,-1-1 11 0,0-1-17 16,-3-3 11-16,1-2-15 0,0 1 16 0,0 0-15 15,1 1 15-15,-4 0-13 0,4 5 16 0,0 1-16 16,-1 0 18-16,0 1-16 0,0 5 14 0,1 0-10 16,2 2 15-16,-1 2-17 0,1 0 9 0,4 11-14 15,-10-13 15-15,10 13-15 0,0 0 15 0,0 0-14 16,-19 6 20-16,19-6-19 0,-11 23 17 0,5-5-1 15,1 4 0-15,2 2 0 0,-3 6-14 0,2 5 14 16,0 6-13-16,0 0 13 0,0 1-13 16,1-5 17-16,-1-2-14 0,3 0 7 0,-1 0 10 15,-2-5-18-15,3-2 16 0,1-3-15 0,-3-2 16 16,1-6-16-16,2 1 14 0,-1-1-9 0,1-17 21 16,-1 21-15-16,1-21 15 0,0 0-16 0,0 0 4 15,0 0-5-15,0 0 12 0,0 0-17 0,7-11 11 16,-7 11-8-16,1-25-2 0,-1 7 3 0,1-5 10 15,-1 1-16-15,-1-4 15 0,0-1-19 0,-2-3 15 16,1-2-3-16,0-2-2 0,-4 0-14 16,2 0 13-16,-1-2-13 0,2 3 13 0,-3 0-15 15,2 6 20-15,-1-5-16 0,1 8 14 0,-1 0-14 16,1 4 15-16,2 3-12 0,-1 0 9 16,0 5-10-16,3 12 12 0,-6-13-14 0,6 13 13 15,0 0-13-15,0 0 9 0,-11 13 7 0,11-13-1 16,-2 29 1-16,-1-9-3 0,2 6 0 0,1 2 1 15,0 4-12-15,0 5 15 0,1 2-12 0,-1 1 16 16,3-2-13-16,-2 6 11 0,-1-7-6 0,1 1 15 16,2-5-13-16,-3-1 8 0,2-4-12 0,-2-4 10 15,1-5-13-15,-1 0 16 0,0-3-8 0,1-1 13 16,-1-15-6-16,3 15 8 0,-3-15-14 0,0 0-5 16,0 0 9-16,0 0 5 0,8-9-9 0,-8 9-3 15,5-24-3-15,-4 6 0 0,0-1 0 16,-1-4 0-16,3-3 0 0,-3-1 0 0,-3 0 0 15,3-5 0-15,-1-2 0 0,-3-1 0 0,1 1-7 16,-1-1 3-16,-2 2-12 0,4 1 15 0,-3 1-13 16,3 4 16-16,-2 4-17 0,1 4 16 0,-1-1-7 15,2 4 7-15,-2 4-25 0,4 12 21 0,-3-17-11 16,3 17 17-16,0 0-7 0,0 0 6 0,-11 17 1 16,10-2 0-16,-3 6-3 0,2 1 0 0,0 6 0 15,0 3-12-15,1 5 16 0,-2 4-12 0,3 4 14 16,0 1-11-16,0 2 4 0,0-7 17 15,0 0-15-15,-1-4 11 0,1-1-22 0,1-7 19 16,-1-2-14-16,0-2 14 0,0-5-5 16,0-2 11-16,0-1-4 0,0-16 17 0,0 23-11 15,0-23-15-15,0 0-2 0,0 0 0 0,0 0 0 16,0 0 0-16,8-11 0 0,-8 11 0 0,3-28 0 16,0 11 0-16,-3-5 0 0,0-2 0 0,0-4 0 15,0-3 0-15,-3-2 0 0,2-3 0 0,-3 0 0 16,2 0 0-16,-3-5 0 0,-1 7 0 0,1-9-23 15,2 10 15-15,-2-3-12 0,0 5 14 0,1 2-10 16,0 5 18-16,-1 0-14 0,2 5 12 0,0 2-12 16,0 3 16-16,3 14-18 0,-5-22 14 0,5 22-13 15,0 0 11-15,0 0-10 0,0 0 17 16,-11 12 1-16,11-12-3 0,-6 28 1 0,5-5 1 16,0 1-1-16,1 7-8 0,-5 4 14 0,5-1-12 15,-4 3 14-15,4-1-13 0,-2 3 12 0,2 5-5 16,-2-8 11-16,-1 0-13 0,3-3 13 0,0-4-16 15,-1-5 10-15,1-2-14 0,0-3 11 0,0-1-3 16,0-18 8-16,0 26-13 0,0-26 0 0,0 0 0 16,1 15 0-16,-1-15 0 0,0 0 0 0,0 0 0 15,5-17 0-15,-5 17 0 0,1-25 0 0,0 8 0 16,-1 0 0-16,0-7 0 0,0 0 0 16,-1-2 0-16,1-6 0 0,-1 0 0 15,-1-2 0-15,-1 1 0 0,1-1 0 0,-2-1 0 16,1 2-7-16,-1 1 1 0,-1-1-11 0,0 3 16 15,2 6-15-15,-1 0 17 0,3 3-9 0,-3 3 14 16,2 3-18-16,2 15 12 0,-5-23-15 0,5 23 17 16,-6-11-12-16,6 11 12 0,0 0-14 0,-8 11 11 15,8-11-11-15,-7 26 12 0,6-5 4 0,-2 1 1 16,0 8 1-16,-1 2-9 0,3 2 12 0,-4 3-11 16,4 6 14-16,0 1-11 0,-3-2 17 0,4-3-17 15,-2-4 14-15,-1 2-16 0,3-5 10 0,0-5-11 16,0-1 9-16,3-4-11 0,-3-2 11 0,0-3-7 15,0-17 12-15,2 24-11 0,-2-24 10 16,0 0-11-16,6 10 0 0,-6-10 0 0,0 0 0 16,7-18 0-16,-7 18 0 0,6-29 0 0,-2 11 0 15,-3-8 0-15,1 2 0 0,-2-2 0 0,3-2 0 16,-3-3 0-16,-3-4 0 0,3-1-6 0,-3 1-8 16,2-2-20-16,-3 2 11 0,-1-2-12 0,1 4 18 15,-1 1 0-15,-1 1 11 0,1 2-11 0,1 7 17 16,-2 0-15-16,3 3 17 0,-1 2-18 0,1 5 15 15,3 12-17-15,-5-15 21 0,5 15-19 0,0 0 19 16,-11 8-12-16,11-8 13 16,-7 26 5-16,3-7-6 0,2 5-12 0,1 1 3 15,-3 9 9-15,3 2-5 0,-1 1 15 0,-1 7-1 0,2 1 9 16,0 0-11-16,1 0 4 0,-3-7 11 16,3 1-14-16,-1-3 6 0,1-3-12 0,0-5 7 15,0-2-17-15,0-2 14 0,0-6-12 0,0-1 19 16,0-17-10-16,0 25 4 0,0-25-13 0,0 0 13 15,4 17-10-15,-4-17 15 0,0 0-15 0,2-14 3 16,-2 14 9-16,5-21-14 0,-5 21 9 0,1-31-11 16,-1 11 12-16,1-1-16 0,-1-6 14 0,0 2-16 15,0-3 8-15,-1-3-4 0,0 0-3 0,-1-1 3 16,-2 2 0-16,3-1 1 0,-3 5-14 0,2 0 13 16,1 2-9-16,-2 1 20 0,2 2-15 15,-1 6 16-15,-2 0-12 0,4 15 10 0,-1-27-16 16,1 27 12-16,-4-16-14 0,4 16 15 0,0 0 0 15,0 0 1-15,0 0-2 0,-14 14-1 0,10 0 2 16,1 1-15-16,-1 6 20 0,1 3-18 0,-1 5 17 16,3 4-14-16,-4 1 12 0,3 3-6 0,-1 6 6 15,2 0 13-15,-4-6-14 0,5-1 10 0,-1 0-13 16,1-4 12-16,0-4-15 0,0-2 14 0,0-4-17 16,0-2 15-16,0-2-11 0,1-4 16 0,-1-14-9 15,3 17 13-15,-3-17-10 0,0 0 7 16,0 0-16-16,0 0 11 0,10-13-13 0,-10 13 6 15,5-25 11-15,-1 8-13 0,-2-4 7 16,-1-3-10-16,2-3 11 0,-2-1-16 0,-1-6 10 16,0-1-22-16,-1-1 11 0,-2-3 0 0,0-4-12 15,-1 2 14-15,2-1-15 0,-3 5 21 0,0-1-15 16,2 4 18-16,-2 3-15 0,3 1 12 0,-2 6-9 16,0 2 13-16,1 3-8 0,2 3 12 0,-2-1-14 15,0 4 10-15,3 13-17 0,-5-14 17 0,5 14-16 16,0 0 18-16,-11 7-18 0,11-7 17 0,-7 24-14 15,3-5 16-15,-2 3-17 0,4 7 25 0,-3 3-17 16,0 4 14-16,2 5-16 0,2 2 13 0,-2 2-14 16,2-2 9-16,-1 2 4 0,-1 0 11 15,2-7-17-15,1-4 14 0,1 0-17 0,-1-9 14 0,0 1-17 16,3-4 12-16,-3-3-8 0,0-19 15 16,2 29-9-16,-2-29 14 0,4 16-13 0,-4-16 11 15,0 0-15-15,0 0 13 0,0 0-16 0,9-12-7 16,-9 12 8-16,7-24 10 0,-4 7-11 0,-2-1 13 15,-1 0-13-15,0-6 5 0,0-2-8 0,0-4 2 16,-1-1-13-16,-2-1 13 0,1-3-14 0,-3 1 16 16,3 1-17-16,-4 0 14 0,2 1-13 0,1 2 19 15,-2 3-12-15,1 3 15 0,1 2-17 16,-3 1 16-16,4 5-16 0,-1 1 11 0,3 15-13 16,-6-24 13-16,6 24-10 0,-5-10 10 15,5 10-13-15,0 0 16 0,0 0-13 0,-13 13 14 16,13-13-13-16,-5 28 14 0,2-7-15 0,0 1 16 15,2 2-15-15,0 3 15 0,-1 5-10 0,-1 3 13 16,2-4-15-16,0 2-1 0,1 0 5 0,0-6-1 16,0-1 4-16,1 1 14 0,-1-3-15 0,1-3 11 15,2-3-15-15,-1-2 17 0,-2-16-10 0,2 25 12 16,-2-25-14-16,4 12 9 0,-4-12-9 0,0 0 0 16,0 0-2-16,12-11 17 0,-7-1-14 0,-2 0 5 15,2-5-10-15,-1 0 13 0,1-6-28 0,0 0 23 16,3-5-14-16,-5-3 17 0,3-1-16 0,-1 0 10 15,1-1-14-15,-4-3 11 0,4 3-15 0,-2-3 16 16,2 3-14-16,-4 1 16 0,0 3-10 16,0 4 13-16,0 3-14 0,-1 3 17 0,2 1-11 15,-2 3 7-15,1 0-18 0,-2 15 14 0,4-18-15 16,-4 18 15-16,0 0-12 0,0 0 18 0,0 0-10 16,0 0 9-16,3 20 2 0,-3-20-4 0,0 32 3 15,2-8-2-15,-2 1 0 0,0 2-16 0,0 7 13 16,0 1-7-16,0 2 18 0,0 0-13 15,2 1 16-15,-2-4-11 0,1-1 0 0,-1 1-2 16,4-3 0-16,-2-7-5 0,-1 0 11 16,-1-4-11-16,3-5 19 0,-2 1-9 0,-1-16 13 0,2 19-4 15,-2-19-7-15,0 0 4 0,0 0 4 0,0 0-15 16,0 0 14-16,17-10-13 0,-17 10 7 16,7-25-11-16,-1 8 5 0,-1-3-4 0,-1-2 0 15,-1-1 0-15,1-2 0 0,-1 1 0 0,3-7 0 16,-4 3 0-16,1-3 0 0,1 0 0 0,-2 6 0 15,-1-1 0-15,2 1 0 0,-2 1 0 0,-1 4 0 16,0 2 0-16,2 0 0 0,-2 18 0 0,0-27-11 16,0 27 11-16,1-18-13 0,-1 18 17 0,0 0-12 15,0 0 7-15,0 0 2 0,0 0-3 0,-3 14-12 16,3-14 17-16,-1 28 2 0,-2-11-5 0,3 7-6 16,-1 4 9-16,1 4-14 0,0 1 15 15,-2 3-12-15,2 0 15 0,0-3-15 0,0 3 4 16,0-4 10-16,2-4-14 0,-1-2-4 0,2-4 7 15,-2 1 12-15,1-5-17 0,-2-18 20 0,1 28-16 16,-1-28 13-16,4 18-7 0,-4-18 5 0,0 0-5 16,0 0 9-16,0 0-11 0,14-13 12 0,-14 13-15 15,9-24 13-15,-6 9-13 0,3-5 12 0,-2-2-14 16,-1-1 13-16,2-2-1 0,-1-1-1 16,2-3-14-16,-3 1 14 0,-1-4-3 0,1 2-2 15,1 0-15-15,-2 5 14 0,-1-2-12 0,2 3 18 16,-2 1-9-16,-1 2 9 0,0 1-14 0,0 4 17 15,1-1-15-15,-1 17 8 0,0-25-12 16,0 25 12-16,-1-18-13 0,1 18 14 0,0 0-12 0,0 0 13 16,0 0-4-16,0 0 4 0,0 0 1 15,0 0-3-15,1 21-7 0,-1-21 4 0,3 24 3 16,-3-24 3-16,2 29-2 0,-1-13 0 0,0 0-10 16,2 1 0-16,-1 0 15 0,-1-1-17 0,2 1 19 15,-3-17-17-15,1 25 14 0,-1-25-16 0,3 23 19 16,-3-23-12-16,3 15-2 0,-3-15 9 0,0 0 12 15,0 0-24-15,0 0 17 0,9-7-13 0,-9 7 14 16,4-17 4-16,-4 17-5 0,6-26-1 16,-5 10-1-16,1-4-1 0,-2 2 0 0,0-3-14 15,0-3 15-15,-2 0-15 0,1 0 14 0,-1 0-20 16,-2 0 14-16,-1 0-14 0,-1 0 18 0,4 1-15 16,-4 5 16-16,1-2-14 0,-1 3 15 0,0 2-15 15,1 1 13-15,5 14-17 0,-8-23 13 0,8 23-9 16,-10-13 4-16,10 13-7 0,0 0 14 0,-15-3-16 15,15 3 18-15,-11 15-17 0,4-5 18 0,1 4-15 16,1 2 16-16,-1 6-4 0,1 0 2 16,-2 4-2-16,2 2 0 0,0 3-1 0,-3 0-14 15,4-1-1-15,0-3 16 0,0 2-12 0,1-5 15 16,-1-2-10-16,2-1 8 0,1-3-12 0,-3-3 17 16,3 0-15-16,1-15 18 0,-3 24-16 0,3-24 21 15,-3 14-24-15,3-14 16 0,0 0-16 16,0 0 14-16,0 0-13 0,0 0 15 0,0 0-4 15,0 0 0-15,3-24-6 0,1 12 0 0,-3-3 5 16,2-1-6-16,0-3 5 0,2-3-2 0,-1-1-20 16,2 1 19-16,-2-7-17 0,2 2 15 0,1 0-16 15,1 0 17-15,-1-1-14 0,0 1 19 0,-2 5-19 16,2 0 22-16,0 0-17 0,0 3 19 0,-2 2-19 16,1 2 21-16,-1 1-24 0,-5 14 11 0,7-23-13 15,-7 23 15-15,7-17-13 0,-7 17 17 0,6-12-19 16,-6 12 22-16,0 0-22 0,0 0 15 0,0 0-67 15,0 0 46-15,0 0-48 0,0 0 11 0,12 6-53 16,-12-6 21-16,0 0-11 0,0 0-18 16,0 20-14-16,0-20-25 0,0 0 19 0,-1 15-82 15,1-15 19-15,0 0-102 0,-2 14-17 0,2-14 9 16,0 0-33-16,0 0-31 0,-4 14-15 0,4-14-52 16,0 0-35-16,0 0-537 0,0 0-626 15</inkml:trace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50:11.42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684295E-F4CC-453C-BB5A-29C8FD7A5A83}" emma:medium="tactile" emma:mode="ink">
          <msink:context xmlns:msink="http://schemas.microsoft.com/ink/2010/main" type="writingRegion" rotatedBoundingBox="1699,16256 12387,17070 12287,18382 1599,17568"/>
        </emma:interpretation>
      </emma:emma>
    </inkml:annotationXML>
    <inkml:traceGroup>
      <inkml:annotationXML>
        <emma:emma xmlns:emma="http://www.w3.org/2003/04/emma" version="1.0">
          <emma:interpretation id="{0058DA42-E881-41D0-B4AD-F0900EC86421}" emma:medium="tactile" emma:mode="ink">
            <msink:context xmlns:msink="http://schemas.microsoft.com/ink/2010/main" type="paragraph" rotatedBoundingBox="1699,16256 12387,17070 12287,18382 1599,1756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9AD377E-8101-47E0-8264-32DDB8203472}" emma:medium="tactile" emma:mode="ink">
              <msink:context xmlns:msink="http://schemas.microsoft.com/ink/2010/main" type="line" rotatedBoundingBox="1699,16256 12387,17070 12287,18382 1599,17568"/>
            </emma:interpretation>
          </emma:emma>
        </inkml:annotationXML>
        <inkml:traceGroup>
          <inkml:annotationXML>
            <emma:emma xmlns:emma="http://www.w3.org/2003/04/emma" version="1.0">
              <emma:interpretation id="{1E4BA6D2-C07A-42AC-93C2-A32AE02B3E5F}" emma:medium="tactile" emma:mode="ink">
                <msink:context xmlns:msink="http://schemas.microsoft.com/ink/2010/main" type="inkWord" rotatedBoundingBox="1699,16256 6075,16590 5975,17901 1599,17568"/>
              </emma:interpretation>
              <emma:one-of disjunction-type="recognition" id="oneOf0">
                <emma:interpretation id="interp0" emma:lang="ru-RU" emma:confidence="0">
                  <emma:literal>Ответ,</emma:literal>
                </emma:interpretation>
                <emma:interpretation id="interp1" emma:lang="ru-RU" emma:confidence="0">
                  <emma:literal>Ответ.</emma:literal>
                </emma:interpretation>
                <emma:interpretation id="interp2" emma:lang="ru-RU" emma:confidence="0">
                  <emma:literal>Ответ</emma:literal>
                </emma:interpretation>
                <emma:interpretation id="interp3" emma:lang="ru-RU" emma:confidence="0">
                  <emma:literal>Ответ:</emma:literal>
                </emma:interpretation>
                <emma:interpretation id="interp4" emma:lang="ru-RU" emma:confidence="0">
                  <emma:literal>Ответь,</emma:literal>
                </emma:interpretation>
              </emma:one-of>
            </emma:emma>
          </inkml:annotationXML>
          <inkml:trace contextRef="#ctx0" brushRef="#br0">-843 15529 539 0,'0'0'581'0,"0"0"-71"15,0 0-38-15,0 0-87 0,0 0 14 0,0 0-67 16,-12-7 23-16,12 7-70 0,0 0-16 0,0 0 3 16,0 0-67-16,-14 3 6 0,14-3-33 0,0 0-5 15,-11 8 0-15,11-8-16 0,-11 12-10 0,11-12-12 16,-13 14-7-16,6-3-12 0,1 0 7 0,-1 1-6 15,0 3-3-15,-3 2-9 0,2-1-11 16,1 1 6-16,-3 2-8 0,3 2-3 0,1 2-4 0,-1-2-9 16,0 1-5-16,0 2-8 0,1-1-5 15,1 1-10-15,-1-1-18 0,2 1 7 0,1-1-8 16,1 1-3-16,2-2-1 0,-2 2-28 0,4-1 26 16,0-1-2-16,0-1-3 0,2-1-4 0,0 0 20 15,2-3-22-15,2 1 9 0,-1-1-9 0,1 0 21 16,2-3-21-16,-1-1 23 0,2 0-17 0,2-2 27 15,-1-1-25-15,1-2 23 0,0-2-24 0,2-2 21 16,1 2-22-16,0-3 20 0,2-3-23 0,0 0 20 16,1-3-25-16,2-3 20 0,2 0-25 15,2-2 18-15,0-5-24 0,3 1 24 0,-2-3-26 16,4-3 14-16,0-1-14 0,1-3 21 0,-2 0-29 16,-2-2 17-16,4 0-11 0,-5-2 24 0,3 0-24 15,-3 0 19-15,1-2-20 0,-2 0 20 0,0 0-10 16,-2-1 11-16,-1 0-11 0,2-1 6 0,-5 3-1 15,2-1 2-15,-2-1-21 0,-4 3 16 0,2 0-8 16,-3-1 19-16,-2 1-25 0,3 0 19 0,-5 0-10 16,1 0 21-16,0 0-17 0,-4 0 19 0,0 4-18 15,-2-2-6-15,-1 1 0 0,-1-1 0 0,0 1 0 16,-2 1 0-16,-1-1 0 0,0 1 0 0,0 1 0 16,-4-2 0-16,3 2 0 0,-5 0 0 15,1 3 0-15,-2-1 0 0,0-1 0 0,-3 2 0 16,2 1 0-16,-4 1 0 0,-1 0 0 0,2 2 0 15,-3-1 0-15,1 1 0 0,-4 2 0 0,1 0 0 16,0 2 0-16,0 1 0 0,-2-1 0 0,0 3 0 16,0 0 0-16,-1 0 0 0,1 4 0 0,3-2 0 15,-5 3 0-15,2 2 0 0,1 0 0 0,-3 0 0 16,-3 2 0-16,1 3 0 0,-2 0 0 0,4 1 0 16,-1 0 0-16,-2 3 0 0,3 0 0 0,-4 3 0 15,0 0 0-15,1 3 0 0,1 0 0 0,0 3 0 16,0 1 0-16,2 0 0 0,1 1 0 0,0 2 0 15,1 2 0-15,1 0 0 0,-2 5 0 16,5-2 0-16,-1 6 0 0,1 0 0 0,2 1 0 16,1 6 0-16,2-1 0 0,3 3 0 0,0 3 0 15,3 1 0-15,2 2-382 0,1 1-213 0,1 1-236 16,3-3-145-16,2-1-733 0,1-1-1388 0</inkml:trace>
          <inkml:trace contextRef="#ctx0" brushRef="#br0" timeOffset="1140.3526">221 15761 182 0,'0'0'509'0,"0"0"-142"0,-6-11 49 16,6 11-98-16,0 0 46 0,-5-12-80 0,5 12 38 15,0 0-68-15,-6-13 45 0,6 13-63 0,0 0 3 16,0 0 1-16,-7-11-8 0,7 11-13 0,0 0-10 15,0 0-12-15,0 0-17 0,0 0-17 16,-6-13-23-16,6 13-18 0,0 0-17 0,0 0-5 16,0 0 2-16,0 0 2 0,0 0 17 0,0 0-2 15,0 0 3-15,-6 18-13 0,6-18 6 0,-1 17 3 16,1-17 3-16,-6 19-17 0,6-19 17 0,-7 26-24 16,3-11 16-16,-1 1-30 0,-1 1 16 15,-1 1-28-15,2 2 22 0,-2-3-36 0,-2 0 16 16,3 3-23-16,-4-2 12 0,3-2-21 0,-3 1 11 15,4-1-35-15,-3-2 27 0,2-1-24 0,0 0 16 16,-1-3-23-16,1 1 19 0,0-2-21 0,7-9 22 16,-11 16-28-16,11-16 20 0,-8 14-11 15,8-14 19-15,-10 10-12 0,10-10 6 0,0 0-13 16,-8 10-12-16,8-10-2 0,0 0 0 0,0 0 0 16,0 0 0-16,-7-13 0 0,7 13 0 0,6-18-48 15,-1 8 13-15,-1-4-29 0,6 0 23 0,-2-3-36 16,3 0 29-16,2 0-19 0,1-2 35 0,2-1-17 15,1-2 24-15,1 3-11 0,1-1 28 0,-1 2 4 16,1-2-1-16,0 3 1 0,-1 1 0 0,0 4 2 16,-4-2-4-16,3 4 1 0,-2-1 5 0,-3 4-7 15,5 1 5-15,-5 2-1 0,-12 4-1 0,23-5 11 16,-23 5-4-16,20 0 8 0,-20 0-2 0,19 6 3 16,-19-6 5-16,17 14 8 0,-11-5 11 0,-6-9-12 15,9 22 26-15,-5-9-24 0,-3 1 20 16,2 1-27-16,-6 1 30 0,3 0-17 0,-2 2 21 15,-3 1-19-15,0-2 12 0,-1 2-13 0,1 0 11 16,-2 0-44-16,0-4 0 0,0 1 0 0,2-3 0 16,-2 0 0-16,1-2 0 0,-1 1 0 0,7-12 0 15,-9 17 0-15,9-17 0 0,-9 11 0 0,9-11 0 16,0 0 0-16,-11 8 0 0,11-8 0 0,0 0 0 16,-5-12 0-16,5 12 0 0,4-15 0 0,-4 15 0 15,11-24 0-15,-5 11 0 0,0-3 0 0,3-2-11 16,0 3-44-16,1-3 13 0,2 0 10 0,-1 0 1 15,5-3 8-15,-1 3 6 0,-1 0 3 16,2 0 0-16,-2 4 5 0,2-2 1 0,-2 3-2 16,1 0 2-16,-2 2 2 0,1 1 2 0,-3 1 0 15,1 1 1-15,-2 1 0 0,-10 7 9 0,20-6 9 16,-20 6 7-16,18-3 7 0,-18 3 4 0,15 3 11 16,-15-3 10-16,13 10 0 0,-13-10-17 0,9 13-37 15,-9-13 0-15,6 21 0 0,-6-21 0 0,1 24 0 16,-2-10 0-16,-2 2 0 0,0-1 0 0,-2 5 0 15,-1-1 0-15,-1 0 0 0,-2 1 0 0,1-1 0 16,-2-2 0-16,2 3 0 0,-1-4 0 0,1 1 0 16,0-2 0-16,1-3 0 0,1 1 0 0,6-13 0 15,-11 20-123-15,11-20-181 0,-8 15-66 16,8-15-56-16,-7 14-153 0,7-14-65 0,0 0-103 16,0 0-79-16,0 0-497 0,0 0-925 0</inkml:trace>
          <inkml:trace contextRef="#ctx0" brushRef="#br0" timeOffset="1956.1007">904 15825 93 0,'0'0'646'0,"0"0"-141"0,0 0-81 15,0 0-22-15,0 0-25 0,0 0-91 0,0 0 40 16,0 0-79-16,0 0 26 0,6-20-89 0,-6 20 3 16,15-12-44-16,-5 2-17 0,2 1-10 0,3-4-27 15,0-2-11-15,3 0-16 0,2-2-10 0,2-2-7 16,-2 0 2-16,8-4 0 0,-2-1-2 15,-1 2-8-15,0-2 34 0,2 0-47 0,-2 3 33 0,-3-3-30 16,-1 4 41-16,-2-1-26 0,0 0 18 0,-2 2-9 16,-2 0 25-16,-3 1-11 0,-1 0 20 15,0 1-6-15,-4 1 21 0,0-2-1 0,-1 6 8 16,-3-3 12-16,1 3-10 0,-4 12-13 0,4-24-6 16,-4 24-1-16,1-18-6 0,-1 18 2 0,-4-18 4 15,4 18 0-15,-5-14 5 0,5 14 1 0,-5-13-27 16,5 13 0-16,0 0-20 0,-12-11 5 0,12 11-24 15,0 0 16-15,-18 0-29 0,18 0 14 0,-15 8-11 16,15-8 22-16,-18 13-23 0,10-4 18 0,-1 0-20 16,0 3 22-16,1-1-27 0,-3 4 24 15,1-1-21-15,0 3 21 0,-1 1-25 0,3-1 28 16,-2 3-21-16,-1 1 10 0,3 3-1 0,-3 0-3 16,-1 1-6-16,1 4 2 0,2-2 0 0,-2 3-2 15,3 3 3-15,-2 2-20 0,1 0 20 0,0-3-12 16,3 0 23-16,-1-1-18 0,3 1 17 0,-1-2-23 15,3-4 24-15,0-1-45 0,2-1 42 0,2 0-21 16,0-1 18-16,0 0-25 0,3-6 21 0,-2 3-25 16,4 0 22-16,-2-4-23 0,5-2 22 0,-3-1-32 15,1-2 32-15,3-3-21 0,0 0 31 0,2-3-31 16,-1-1 21-16,-12-4-20 0,26 2 15 0,-26-2-22 16,31-3 23-16,-16-2-20 0,0 0 23 0,3-5-18 15,-2 1 25-15,-2 0-28 0,0-4 19 16,2-1-20-16,-3 2 21 0,-1 0-3 0,1-3 3 15,-5 1-2-15,2 3 14 0,-5-3 10 0,1 0-20 16,-1 1-17-16,-3-2 0 0,-2 15 0 0,1-26 0 16,-1 26 0-16,-6-27 0 0,1 14 0 0,1-1 0 15,-6 2 0-15,2 3 0 0,-3-3 0 0,1 3 0 16,-2 0 0-16,-1 2 0 0,1 2 0 0,12 5 0 16,-26-6 0-16,26 6 0 0,-26 2 0 0,10 2 0 15,3 1 0-15,-1 2 0 0,-1 4 0 0,2-1 0 16,0 3 0-16,1 1 0 0,3 3 0 0,-2 2-145 15,4 0-242-15,-4 7-69 0,4 2-148 0,1 0-95 16,1 2-160-16,1-6-737 0,1 2-1248 16</inkml:trace>
          <inkml:trace contextRef="#ctx0" brushRef="#br0" timeOffset="2540.1127">1631 15945 168 0,'0'0'735'0,"0"0"-163"0,0 0-94 0,0 0-85 16,8-9 33-16,-8 9-80 0,0 0 24 0,12-9-86 15,-12 9 19-15,0 0-74 0,17-8-2 0,-17 8-41 16,14-7 9-16,-14 7-29 0,19-9-41 0,-19 9-2 15,22-9-20-15,-11 3-11 0,1-1-11 0,2-1 0 16,3-1-14-16,-2-2-10 0,3 2-13 0,0 0-7 16,0-3-6-16,-3 0-5 0,3 0-6 0,0 0-4 15,-1-3-11-15,0 2 9 0,-2 0-2 0,2-2-1 16,-4 3-2-16,3-1 1 0,-4 1-3 0,-2-1 2 16,-1 2 5-16,0 1 8 0,-2-1 12 0,-2 0 20 15,-5 11 6-15,11-19 15 0,-11 19 6 16,6-18-8-16,-6 18-12 0,0-17-6 0,0 17 0 15,0 0 12-15,-6-17-5 0,6 17 14 0,-11-8-17 16,11 8 14-16,-12-6-12 0,12 6 23 0,-16-2-28 16,16 2 24-16,-19 2-10 0,19-2-9 0,-23 4-6 15,23-4-5-15,-24 10-8 0,12-2-6 0,-2 0-6 16,-2 2-5-16,2 2-2 0,-1 0-4 0,1 0-3 16,1 3 1-16,0 1-1 0,2 1-2 0,-2 1-19 15,2 2 30-15,3 1-26 0,-3 0 30 0,3 0-22 16,-1 2 24-16,3-2-21 0,0 0 20 15,0 0-19-15,4-1 22 0,0-1-26 0,0-1 22 0,2-1-21 16,2-2 16-16,0 0-16 0,-2-15 17 16,7 26-22-16,0-15 29 0,-1-2-30 0,-6-9 21 15,21 12-24-15,-9-7 14 0,-12-5-15 0,28 1 9 16,-11-2-49-16,0-4-13 0,3-1-61 0,0-2-77 16,3-2-26-16,1-1-63 0,1-2-66 0,0 1-131 15,-2-3-67-15,1 3-93 0,-2-3-89 0,-4 5-682 16,1-6-1014-16</inkml:trace>
          <inkml:trace contextRef="#ctx0" brushRef="#br0" timeOffset="3380.7142">2430 15601 408 0,'0'0'598'0,"0"0"-36"0,0 0-114 16,0 0 6-16,10-8-104 0,-10 8 75 0,0 0-48 16,0 0-28-16,0 0-12 0,0 0-32 0,0 0-31 15,8 12-17-15,-8-12-2 0,0 0 2 0,0 20-17 16,0-20-18-16,-3 18-4 0,3-18-35 0,-4 24 9 16,4-24-46-16,-7 28 10 0,3-14-42 0,-2 4 10 15,2 1-38-15,-4 1 13 0,4-1-44 16,-6 1 12-16,3-2-26 0,0 0 19 0,1 1-36 15,-3-2 20-15,1-2-28 0,2-1 21 0,0-1-29 16,-1-2 25-16,1 1-28 0,6-12 24 0,-11 17-22 16,11-17 25-16,-8 13-28 0,8-13 23 0,-10 9-32 15,10-9 19-15,0 0-27 0,0 0 2 0,0 0 8 16,-9-7 13-16,9 7-28 0,0 0 16 0,4-23-33 16,-4 23 20-16,9-22-41 0,-2 11 29 0,0-4-20 15,3 0 23-15,-1 1 2 0,4 0-4 0,-2-2-2 16,3 1 0-16,-2 3 4 0,3-3 0 0,-1 1 2 15,3 1 11-15,-4 1-2 0,4-1 4 0,-2 4 1 16,2-3 6-16,-4 2 3 0,2 3-5 16,-1 0 19-16,-1 2 2 0,0 2 14 0,-13 3 1 15,23-3 19-15,-23 3-11 0,20 1 24 0,-20-1 11 16,18 6 2-16,-18-6-4 0,14 14-7 0,-14-14-3 16,10 14-5-16,-10-14-11 0,5 21-38 0,-5-21-9 15,-3 25 0-15,3-25 0 0,-2 27 0 0,0-12 0 16,-3-3 0-16,0 3 0 0,0-1 0 0,-1-1 0 15,1-2 0-15,1 1 0 0,-2-1 0 0,6-11 0 16,-9 17 0-16,9-17 0 0,-7 14 0 0,7-14 0 16,-7 9 0-16,7-9 0 0,0 0 0 15,0 0 0-15,0 0 0 0,0 0 0 0,0 0-64 16,-7-15-27-16,7 15-24 0,7-18 36 0,-2 6-14 16,2 0-20-16,0 0 14 0,0-4-1 0,4 2 16 15,-1-1 4-15,2-1 14 0,-2 2 10 0,2-2 17 16,1 1-1-16,-1 0 8 0,3 4 7 0,-2-4 6 15,0 2 8-15,1 0 8 0,1 1 11 0,-1 2 13 16,-2 2 24-16,1-1-5 0,-1 2 36 0,1 0-9 16,-13 7 3-16,22-9-1 0,-22 9-4 0,19-5 10 15,-19 5 16-15,18 0 8 0,-18 0 2 0,14 5-7 16,-14-5-1-16,11 9 3 0,-11-9 0 0,7 18-93 16,-7-18-3-16,1 20 0 0,-1-20 0 15,-1 30 0-15,-4-15 0 0,3 3 0 0,-4 1 0 16,-1 2 0-16,0 0 0 0,-1 2 0 0,0 0 0 15,0 1 0-15,-2-1 0 0,2-2 0 0,-2-2 0 16,3 1 0-16,-1-4 0 0,0-1 0 0,4 0 0 16,-5-4 0-16,9-11 0 0,-7 21-271 0,7-21-76 15,-7 15-51-15,7-15-78 0,0 0-52 0,-5 15-108 16,5-15-80-16,0 0-100 0,0 0-449 0,0 0-872 16</inkml:trace>
          <inkml:trace contextRef="#ctx0" brushRef="#br0" timeOffset="3804.6949">3306 15951 135 0,'0'0'841'16,"-8"19"-136"-16,8-19-42 0,-5 17-100 0,5-17-3 16,-7 15-28-16,7-15-32 0,-7 17-27 0,7-17-39 15,-8 12-47-15,8-12-49 0,-7 13-67 0,7-13-34 16,-6 13-72-16,6-13-18 0,0 0-44 0,-7 14 4 16,7-14-51-16,0 0-24 0,-5 11-89 0,5-11-57 15,0 0-74-15,0 0-61 0,-7 10-105 16,7-10-111-16,0 0-142 0,0 0-98 0,0 0-728 15,0 0-1043-15</inkml:trace>
          <inkml:trace contextRef="#ctx0" brushRef="#br0" timeOffset="3616.9814">3334 15652 402 0,'12'-8'936'0,"-12"8"-186"0,10-8-96 0,-10 8-67 15,0 0-44-15,12-10-54 0,-12 10-84 0,0 0-61 16,11-6-57-16,-11 6-65 0,0 0-36 0,0 0-39 15,13-5-21-15,-13 5-29 0,0 0-21 0,0 0-11 16,0 0-10-16,5 11-48 0,-5-11-44 0,0 0-86 16,0 17-53-16,0-17-92 0,-4 12-116 0,4-12-41 15,-3 16-142-15,3-16-54 0,-5 20-568 16,-1-10-798-16</inkml:trace>
        </inkml:traceGroup>
        <inkml:traceGroup>
          <inkml:annotationXML>
            <emma:emma xmlns:emma="http://www.w3.org/2003/04/emma" version="1.0">
              <emma:interpretation id="{72E75C9E-842A-475E-8D33-758E00DD53DA}" emma:medium="tactile" emma:mode="ink">
                <msink:context xmlns:msink="http://schemas.microsoft.com/ink/2010/main" type="inkWord" rotatedBoundingBox="6726,16785 7411,16838 7365,17441 6680,17388"/>
              </emma:interpretation>
              <emma:one-of disjunction-type="recognition" id="oneOf1">
                <emma:interpretation id="interp5" emma:lang="ru-RU" emma:confidence="0">
                  <emma:literal>т</emma:literal>
                </emma:interpretation>
                <emma:interpretation id="interp6" emma:lang="ru-RU" emma:confidence="0">
                  <emma:literal>м</emma:literal>
                </emma:interpretation>
                <emma:interpretation id="interp7" emma:lang="ru-RU" emma:confidence="0">
                  <emma:literal>ты</emma:literal>
                </emma:interpretation>
                <emma:interpretation id="interp8" emma:lang="ru-RU" emma:confidence="0">
                  <emma:literal>Т</emma:literal>
                </emma:interpretation>
                <emma:interpretation id="interp9" emma:lang="ru-RU" emma:confidence="0">
                  <emma:literal>та</emma:literal>
                </emma:interpretation>
              </emma:one-of>
            </emma:emma>
          </inkml:annotationXML>
          <inkml:trace contextRef="#ctx0" brushRef="#br0" timeOffset="5812.8353">4169 15531 664 0,'8'-7'527'0,"-8"7"-123"15,0 0-66-15,0 0-18 0,11-8-17 0,-11 8 11 16,0 0-13-16,0 0 32 0,6 11-36 0,-6-11-23 16,0 0-25-16,0 24-43 0,0-24 8 0,-2 24 0 15,0-8-3-15,-1 0-3 0,-1 5-8 0,1 0-15 16,-4 1-18-16,-1 4-11 0,1 1-8 0,-4 0-19 15,4 0-21-15,-3 0-18 0,1 1-14 0,-2-3-3 16,2-1-8-16,-2-3-9 0,5 0-33 0,-1-3 21 16,0-1-8-16,0-4-6 0,1 2 2 0,1-4 0 15,-1-1 2-15,6-10 5 0,-7 18 0 0,7-18 2 16,-6 12-11-16,6-12-28 0,0 0 17 0,0 0 4 16,0 0-15-16,0 0-2 0,0 0-1 15,2-26-4-15,4 13-1 0,1-2 9 0,2-3-15 16,1-2-1-16,2-2-2 0,4-1 15 0,-3 1-19 15,4-2 16-15,-2 2-22 0,3-3 18 0,0 4-16 16,0-2 17-16,0 3-14 0,0 0 12 0,0 2-1 16,-5 4 8-16,1-1-13 0,-1 5 1 0,-2 0-11 15,0 2 23-15,0 0-15 0,-11 8 18 0,16-7-14 16,-16 7 17-16,17-1-7 0,-17 1 18 0,11 8-9 16,-11-8 3-16,8 12 14 0,-3-1 24 0,-5-11-30 15,5 27 25-15,-4-13-31 0,-1 2 33 0,-1 1-29 16,-4 2 26-16,3 1-29 0,-2 1 27 0,-2-2-33 15,-1 0 35-15,2 0-24 0,-2-1-1 16,1 0 1-16,-1-3-4 0,2-2-2 0,-2-1 1 16,1 1 4-16,6-13 10 0,-8 19 0 0,8-19 9 15,-8 14 0-15,8-14-11 0,-7 10-5 0,7-10 8 16,0 0-27-16,0 0 13 0,0 0-22 0,0 0 10 16,-3-17-28-16,3 17 3 0,9-22-42 0,-3 7 9 15,4-2-20-15,0-2 24 0,2-2-24 0,2-3 23 16,1 1 0-16,2-1-24 0,2-4 27 0,0 1-15 15,3-1 27-15,-4 6-4 0,3-4 19 0,-2 5-11 16,0 1 24-16,-1-1-16 0,2 2 14 16,-2 3-10-16,-3 2 13 0,-2-1-18 0,1 5 17 15,-1-3-19-15,-2 4 13 0,0 1 18 0,0 1-16 16,-11 7 23-16,16-9-7 0,-16 9 18 0,17-4-13 16,-17 4 30-16,16 3-27 0,-16-3 35 0,13 7-7 15,-13-7 28-15,9 14-31 0,-9-14 24 0,11 18 7 16,-6-4 8-16,-3-3 9 0,-2-11 7 0,3 33-3 15,-6-16 1-15,2 4-84 0,0 0-10 0,-5 2 0 16,2-1 0-16,-3 4 0 0,0 1 0 16,-1 0 0-16,-2 0 0 0,-1 0 0 0,2 0 0 15,-1-1 0-15,-1-2 0 0,1 0 0 0,1-5 0 16,2 1 0-16,-2-2 0 0,1-3 0 0,1 0 0 16,2-3 0-16,-2 0 0 0,7-12 0 0,-8 20 0 15,8-20 0-15,-7 15-186 0,7-15-165 16,-6 13-73-16,6-13-50 0,0 0-164 0,0 0-32 15,0 0-99-15,0 0-716 0,0 0-1108 0</inkml:trace>
        </inkml:traceGroup>
        <inkml:traceGroup>
          <inkml:annotationXML>
            <emma:emma xmlns:emma="http://www.w3.org/2003/04/emma" version="1.0">
              <emma:interpretation id="{62827AE2-B15D-4622-8CC5-7FE3D5B89670}" emma:medium="tactile" emma:mode="ink">
                <msink:context xmlns:msink="http://schemas.microsoft.com/ink/2010/main" type="inkWord" rotatedBoundingBox="7723,17297 12336,17334 12332,17900 7718,17863"/>
              </emma:interpretation>
              <emma:one-of disjunction-type="recognition" id="oneOf2">
                <emma:interpretation id="interp10" emma:lang="ru-RU" emma:confidence="0">
                  <emma:literal>алюмосил</emma:literal>
                </emma:interpretation>
                <emma:interpretation id="interp11" emma:lang="ru-RU" emma:confidence="0">
                  <emma:literal>алюмели.</emma:literal>
                </emma:interpretation>
                <emma:interpretation id="interp12" emma:lang="ru-RU" emma:confidence="0">
                  <emma:literal>алюмели</emma:literal>
                </emma:interpretation>
                <emma:interpretation id="interp13" emma:lang="ru-RU" emma:confidence="0">
                  <emma:literal>алюмелей.</emma:literal>
                </emma:interpretation>
                <emma:interpretation id="interp14" emma:lang="ru-RU" emma:confidence="0">
                  <emma:literal>алюмель.</emma:literal>
                </emma:interpretation>
              </emma:one-of>
            </emma:emma>
          </inkml:annotationXML>
          <inkml:trace contextRef="#ctx0" brushRef="#br0" timeOffset="7112.8607">5426 16074 322 0,'0'0'824'0,"0"0"-174"16,0 0-89-16,0 0-96 0,0 0-39 0,0 0-90 16,0 0-6-16,0 0-69 0,0 0-12 0,0 0-76 15,0 0-20-15,0 0-37 0,0 0 10 0,0 0-38 16,0 0 10-16,0 0-42 0,0 0 17 0,0 0-21 16,0 0 13-16,14 3-26 0,-14-3 22 0,0 0-28 15,0 0 8-15,0 0-12 0,0 0 8 0,0 0-6 16,0 0 1-16,0 0-13 0,0 0 7 0,0 0-14 15,0 0 7-15,0 0-13 0,4-16 8 0,-4 16-9 16,0 0-1-16,0-18-2 0,0 18 10 0,0 0-7 16,-6-19 3-16,6 19-4 0,0 0 5 15,-5-22-8-15,5 22 10 0,-7-12-2 0,7 12 9 16,-7-12-5-16,7 12-9 0,-12-10 11 0,12 10-1 16,-17-7 7-16,17 7-7 0,-15-6 2 0,15 6 2 15,-22 0 2-15,22 0 7 0,-21 6 2 0,21-6-1 16,-25 9 3-16,13-1-2 0,-3 2 14 0,0 3-14 15,-1 0 12-15,1 2-14 0,-1 3 11 0,-1 3-10 16,3-1 16-16,1 2-16 0,-3 0 25 0,3 1-16 16,0 3 24-16,1-2-32 0,1-3 28 0,3 1-10 15,1-2 0-15,1 0-7 0,1 0-5 0,1-3-8 16,1 0-2-16,1-2-6 0,0 1-1 0,2-16-3 16,0 22 0-16,0-22-3 0,7 20 7 15,-7-20-1-15,11 14-2 0,-11-14-2 0,17 6-3 16,-17-6 0-16,23 0-2 0,-23 0 0 0,27-6-12 15,-9-1-2-15,0-1 4 0,0-1-4 0,1-3-3 16,-1 2 6-16,0-3-1 0,1-3 0 0,1 2 0 16,-4-1-1-16,1 2 2 0,-4-2 1 0,0 0 1 15,-1 3 3-15,-1-3 3 0,-4 4-2 16,1-1-1-16,-1 2 2 0,-1-1 2 0,-6 11-3 16,11-18 5-16,-11 18-1 0,8-14 4 0,-8 14 3 15,6-11-1-15,-6 11-3 0,0 0-4 0,5-14-4 16,-5 14-3-16,0 0 1 0,0 0-2 0,0 0 1 15,0 0 2-15,-12 10 1 0,12-10 2 0,-9 13 1 16,9-13 3-16,-9 19 3 0,2-7 8 16,7-12 1-16,-11 24 4 0,5-10-3 0,2-2-2 15,-1 3 0-15,-1 0 5 0,1-2-9 0,1 2-8 16,1-1 3-16,3-14 8 0,-6 27 28 0,6-27-30 16,-1 24 24-16,1-24-33 0,1 22 27 0,-1-22-32 15,6 19 25-15,-6-19-33 0,7 16 38 0,-7-16-31 16,11 11 23-16,-11-11-23 0,15 6 23 0,-15-6-28 15,21 2 17-15,-21-2-43 0,24-7-9 0,-10 3-64 16,0-1-38-16,2-3-62 0,0-2-39 0,0 2-16 16,1-2-93-16,-2-2-59 0,0 2-79 15,-3 1-53-15,1-2-109 0,-4 1-700 0,1 1-951 16</inkml:trace>
          <inkml:trace contextRef="#ctx0" brushRef="#br0" timeOffset="8104.0487">5882 16353 501 0,'0'0'448'16,"0"0"-10"-16,0 0-57 0,0 0-3 0,0 0-37 15,0 0-20-15,0 0-5 0,0 0-16 16,0 0-13-16,0 0-60 0,0 0 32 0,0 0-49 16,0 0 1-16,0 0-30 0,0 0 10 15,0 0-24-15,0 0-3 0,0 0-16 0,0 0-9 16,0 0-7-16,0 0-10 0,0 0-14 0,-11 11-2 16,11-11 6-16,-7 10-25 0,7-10 17 0,-10 13-30 15,10-13 22-15,-8 14-10 0,8-14-8 0,-9 18-8 16,9-18-14-16,-9 17-7 0,9-17-18 0,-9 16-8 15,9-16-3-15,-6 17-5 0,6-17-4 0,-7 13 9 16,7-13-12-16,-4 15 4 0,4-15 0 0,0 0-3 16,-3 15-7-16,3-15 8 0,0 0 0 0,7 12 0 15,-7-12 5-15,0 0-7 0,18-3-2 0,-18 3-11 16,22-9-8-16,-12 2-13 0,6-3-10 0,-2-1-9 16,3 0-5-16,2-5-15 0,0 1 25 0,1-4-10 15,-1 1 18-15,3-4-14 0,-4 3 22 16,1-1-9-16,-1-2 19 0,0 1-11 0,-3 1 16 15,2-1-11-15,-2 2 22 0,-4 1-16 0,0 0 21 16,0 3-12-16,-3-1 11 0,2 3-13 0,-5 1 15 16,2 1-15-16,-1-2 19 0,-6 13-19 0,7-19 11 15,-7 19 15-15,6-18 0 0,-6 18 0 0,5-12-3 16,-5 12-7-16,2-12 5 0,-2 12-4 0,0 0-4 16,0 0-1-16,0 0-1 0,0 0-2 0,-5-12 1 15,5 12-5-15,0 0 7 0,-13 11 1 0,13-11-15 16,-9 11 30-16,1-1 3 0,8-10 0 15,-13 19-1-15,5-6 4 0,1 0-1 0,1 0 0 0,-5 2-3 16,5 2 0-16,-3 0 0 0,0 1 1 16,2 1-5-16,-3 1-4 0,3-1 0 0,2 1-3 15,1-2-2-15,1-1-1 0,-4 3-1 0,4-5-2 16,0 2-4-16,2-3 5 0,1-14-2 0,-1 29 1 16,1-29 1-16,1 24 1 0,-1-24 1 0,6 17 13 15,-6-17-10-15,8 15 12 0,-8-15-12 0,18 8 10 16,-18-8-27-16,19 0-1 0,-19 0-18 0,28-5-33 15,-15 0-30-15,4-3-42 0,1-2-37 0,1 1-45 16,-1-2-59-16,3 0 14 0,-1-4-144 0,0-1-43 16,0 2-35-16,0-2-81 0,-1 1-49 15,2-4-485-15,-8 6-710 0</inkml:trace>
          <inkml:trace contextRef="#ctx0" brushRef="#br0" timeOffset="12020.7864">8539 16169 71 0,'8'-10'784'0,"-8"10"-216"0,0 0-131 16,0 0-77-16,10-8-70 0,-10 8-49 0,0 0-39 16,0 0-26-16,0 0-22 0,0 0 49 0,0 0 52 15,15 3-87-15,-15-3 23 0,0 0-84 0,0 0 45 16,6 15-40-16,-6-15 24 0,0 0-54 0,9 12 15 16,-9-12-51-16,0 0 18 0,8 12-44 0,-8-12 32 15,0 0-57-15,0 0 62 0,13 8-37 16,-13-8 26-16,0 0-36 0,18-5 27 0,-18 5-36 15,11-7 28-15,-11 7-35 0,12-8 35 0,-12 8-39 16,13-13 34-16,-13 13-31 0,8-14 28 0,-8 14-31 16,9-14 34-16,-9 14-34 0,6-15 38 0,-6 15-12 15,3-11 32-15,-3 11-11 0,0 0 27 0,0-20-17 16,0 20 5-16,0 0-13 0,-9-12 9 0,9 12-14 16,0 0 8-16,-15-5-1 0,15 5 12 0,-15 4-2 15,15-4 1-15,-15 7-5 0,3 0-1 0,3 1 7 16,-3 3-2-16,1 0 10 0,-1 3-9 0,-1-2 5 15,1 5-11-15,1 0 7 0,-2-1-21 0,5 3 4 16,-4-1 12-16,2 1 1 0,2-1-6 16,-1 1-8-16,3-1-3 0,-3-1-4 0,7-2-3 15,-3-2-5-15,3 3-2 0,2-16-4 0,-3 23-3 16,3-23 7-16,3 19-1 0,-3-19 4 0,5 17-1 16,-5-17-4-16,13 10 0 0,-13-10-25 0,20 2 15 15,-20-2 0-15,25-2-5 0,-13-2-14 0,8-2-13 16,-1-1-28-16,2-3 17 0,-1 0-22 0,4 0 17 15,1-6-11-15,-2 5-2 0,2-4 0 0,-5 0 3 16,4-2-7-16,-3 1 1 0,1 2 11 0,-9 0 1 16,0 0 14-16,-1 1 5 15,-1 4 4-15,-4-3 9 0,-7 12 13 0,13-18 18 16,-13 18 8-16,5-15 6 0,-5 15-2 0,0 0 13 16,6-15-4-16,-6 15 14 0,0 0-14 0,0 0 15 15,0 0-15-15,0 0 25 0,-11-6-17 0,11 6 23 16,-13 6-35-16,13-6 29 0,-7 12-36 0,7-12 24 15,-11 18-18-15,4-7-18 0,-1 2 27 0,3 0-8 16,-5 1 3-16,2 1-7 0,-2 2-6 0,4-1-5 16,0-1-4-16,-3 4-3 0,4-6-4 0,1 3-19 15,1-4 21-15,-3 1 0 0,4 1 0 0,2-14-6 16,-3 20 1-16,3-20-1 0,3 14 5 0,-3-14-4 16,5 11 1-16,-5-11-3 0,13 5-2 0,-13-5-9 15,17-2-14-15,-17 2 3 0,24-7-24 16,-12 1-23-16,6-3 24 0,0 0-23 0,3-3 25 15,2 0-15-15,-1-5 19 0,4 2-11 0,-1-4 16 16,-1 3-15-16,-4-3 13 0,1 4-7 0,-3-2 15 16,-3 1-4-16,-2 2 18 0,-1 0-7 0,-1-1 15 15,-1 5-13-15,-5-3 17 0,-5 13-13 0,10-17 18 16,-10 17-7-16,5-16 34 0,-5 16-10 0,0 0 21 16,0-18-31-16,0 18 22 0,0 0-19 0,0 0 38 15,-12-8-23-15,12 8 26 0,0 0-32 0,-14 7 38 16,14-7 1-16,-12 11-3 0,12-11-13 0,-15 17 2 15,15-17-8-15,-18 18-15 0,12-6 17 0,-1 0 0 16,-1 4-6-16,-2-2-5 0,2 1-3 16,1 1-6-16,2 0-2 0,-1-1-4 0,-1-1-4 15,2 1-5-15,2-2-4 0,0 3 0 0,-1-4 1 16,4-12 21-16,-3 27-36 0,3-27 26 0,0 18-17 16,0-18 24-16,3 17-28 0,-3-17 31 0,7 13-30 15,-7-13 21-15,12 7-28 0,-12-7 22 0,17 4-18 16,-17-4-16-16,19 0 0 0,-19 0-20 0,24-8 12 15,-12 3-5-15,3-1 12 0,-1 0 0 0,4-2-16 16,-3-1 26-16,-3 2 5 0,1-1 1 0,-2-1 2 16,1 2 2-16,-12 7-2 0,18-15-1 0,-18 15 4 15,10-10 3-15,-10 10 14 0,11-12 8 16,-11 12 22-16,7-10 0 0,-7 10 24 0,0 0-43 16,8-11 41-16,-8 11-34 0,0 0-7 0,0 0-4 15,0 0-6-15,0 0 23 0,0 0-31 0,0 0 22 16,0 0-29-16,0 0 23 0,0 0-28 0,0 0 26 15,-3 13-40-15,3-13 43 0,-5 13-28 0,5-13 26 16,-4 13-30-16,4-13 27 0,-6 16-31 0,6-16 26 16,-3 18-26-16,3-18 25 0,-2 16-27 0,2-16 28 15,0 0-28-15,0 20 14 0,0-20-11 0,5 13 29 16,-5-13-26-16,0 0 22 0,12 10-30 0,-12-10 22 16,16-1-39-16,-16 1 32 0,20-8-30 0,-5 2 20 15,1-2-29-15,2 0 23 0,2-4-32 16,4-4 8-16,-2 1 1 0,4-4-12 0,1 0 14 15,-3-3-2-15,-1 2-1 0,-1 0-6 0,-4-1 6 16,0 2 9-16,-3 0 5 0,-4 3 4 0,2 1 6 16,-4-2 3-16,0 3 5 0,-4 1 25 0,-1 0 16 15,-4 13 29-15,9-22-14 0,-9 22 30 0,5-17-23 16,-5 17 31-16,4-15-31 0,-4 15 17 0,0 0-29 16,0-16 23-16,0 16-14 0,0 0 34 0,0 0-21 15,0 0 21-15,0 0-24 0,-18 7 18 0,18-7-78 16,-9 15-2-16,3-4 0 0,-1-1 0 0,2 4 0 15,-5-1 0-15,2 4 0 0,-2 0 0 16,2 3 0-16,1-2 0 0,-4 3 0 0,1 3 0 16,-1 0 0-16,2 2 0 0,-4-2 0 0,2 0-59 15,4 0-184-15,-1-2-45 0,-2-2-54 0,2-3-47 16,-1-1-5-16,6-2-139 0,-3-1-4 16,6-13-77-16,-7 16-87 0,7-16-595 0,-5 11-898 15</inkml:trace>
          <inkml:trace contextRef="#ctx0" brushRef="#br0" timeOffset="12194.602">9632 16425 698 0,'0'0'754'16,"0"0"-92"-16,0 0-76 0,20 0 8 0,-20 0-5 16,0 0-45-16,16 4-57 0,-16-4-80 0,0 0-82 15,0 0-61-15,9 6-52 0,-9-6-57 0,0 0-91 16,0 0-101-16,8 8-103 0,-8-8-147 0,0 0-106 15,0 0-182-15,0 0-173 0,0 0-571 0,0 0-922 16</inkml:trace>
          <inkml:trace contextRef="#ctx0" brushRef="#br0" timeOffset="12972.4126">9949 15505 524 0,'0'0'550'0,"0"0"-73"15,0 0-28-15,-18 0-9 0,18 0-26 0,0 0-46 16,0 0 22-16,-18 0-47 0,18 0-4 0,0 0-39 16,0 0-26-16,-21 0-15 0,21 0-11 0,0 0-7 15,-15 3-9-15,15-3 0 0,0 0-8 0,-12 6-25 16,12-6 2-16,0 0-41 0,0 0 2 0,-18 2-44 16,18-2-7-16,0 0-32 0,0 0 11 15,0 0 5-15,0 0 83 0,0 0 19 0,0 0 7 0,18 8-111 16,0-7-93-16,-1-1 0 0,6 0 0 15,3-1 0-15,4-1 0 0,9 1 0 0,-4 0 0 16,8-1 0-16,-4-1 0 0,3 0 0 0,0-1 0 16,-4 2 0-16,4-1 0 0,-5 1 0 0,-1 1 0 15,-2-1 0-15,-6 1 0 0,2-1 0 0,-5 1 0 16,-2-1 0-16,-5 2 0 0,0-1 0 0,-3-2 0 16,-15 3 0-16,29 0 0 0,-29 0 0 0,20-2 0 15,-20 2 0-15,17-2 0 0,-17 2 0 0,16-2 0 16,-16 2 0-16,0 0 0 0,16-1 0 0,-16 1-316 15,0 0-33-15,0 0-12 0,0 0 8 0,0 0-67 16,0 0-5-16,-12 10-103 0,12-10 13 16,-17 9-59-16,17-9-52 0,-25 12-545 0,12-6-781 15</inkml:trace>
          <inkml:trace contextRef="#ctx0" brushRef="#br0" timeOffset="13372.1646">9969 15812 353 0,'-16'7'738'16,"16"-7"-114"-16,0 0-41 0,-17 6-86 0,17-6 26 16,0 0-37-16,-15 4-6 0,15-4-44 0,0 0-47 15,0 0-35-15,-14 6-38 0,14-6-35 16,0 0-31-16,0 0-30 0,0 0 19 0,0 0-16 15,0 0 22-15,0 0-33 0,0 0-4 0,14 4-24 16,-14-4 8-16,22 0-34 0,-22 0-158 0,30 0 0 16,-12-3 0-16,0 3 0 0,6 0 0 0,2 0 0 15,2-1 0-15,-1 1 0 0,5 0 0 0,1-2 0 16,3 0 0-16,-6 0 0 0,3-1 0 0,-3 2 0 16,1-1 0-16,-2 1 0 0,-5-1 0 15,5 2 0-15,-9-1 0 0,0-1 0 0,1 2 0 16,-6-2 0-16,0 1 0 0,-15 1 0 0,28-2 0 15,-28 2 0-15,19-1 0 0,-19 1 0 0,18 0 0 16,-18 0 0-16,0 0 0 0,17-4 0 0,-17 4 0 16,0 0 0-16,0 0-377 0,0 0-94 0,0 0-12 15,0 0-132-15,0 0-20 0,-13 8-75 0,13-8-68 16,0 0-528-16,-18 10-909 0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50:25.94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CE341228-EEE9-44A5-A7A3-A2F0A775C234}" emma:medium="tactile" emma:mode="ink">
          <msink:context xmlns:msink="http://schemas.microsoft.com/ink/2010/main" type="writingRegion" rotatedBoundingBox="12488,16539 15883,16469 15902,17368 12506,17438"/>
        </emma:interpretation>
      </emma:emma>
    </inkml:annotationXML>
    <inkml:traceGroup>
      <inkml:annotationXML>
        <emma:emma xmlns:emma="http://www.w3.org/2003/04/emma" version="1.0">
          <emma:interpretation id="{682D4F8A-9CB5-4FDA-80E6-B2B2D6D9C609}" emma:medium="tactile" emma:mode="ink">
            <msink:context xmlns:msink="http://schemas.microsoft.com/ink/2010/main" type="paragraph" rotatedBoundingBox="12488,16539 15883,16469 15902,17368 12506,1743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744B7C5-8638-4AB8-A2E0-64A3F7932B28}" emma:medium="tactile" emma:mode="ink">
              <msink:context xmlns:msink="http://schemas.microsoft.com/ink/2010/main" type="line" rotatedBoundingBox="12488,16539 15883,16469 15902,17368 12506,17438"/>
            </emma:interpretation>
          </emma:emma>
        </inkml:annotationXML>
        <inkml:traceGroup>
          <inkml:annotationXML>
            <emma:emma xmlns:emma="http://www.w3.org/2003/04/emma" version="1.0">
              <emma:interpretation id="{96B2B45D-FAA0-4E4A-A54C-A3367BB1ACA8}" emma:medium="tactile" emma:mode="ink">
                <msink:context xmlns:msink="http://schemas.microsoft.com/ink/2010/main" type="inkWord" rotatedBoundingBox="13836,16511 15883,16469 15902,17368 13855,17410"/>
              </emma:interpretation>
              <emma:one-of disjunction-type="recognition" id="oneOf0">
                <emma:interpretation id="interp0" emma:lang="ru-RU" emma:confidence="0">
                  <emma:literal>7-68 т</emma:literal>
                </emma:interpretation>
                <emma:interpretation id="interp1" emma:lang="ru-RU" emma:confidence="0">
                  <emma:literal>€68 г</emma:literal>
                </emma:interpretation>
                <emma:interpretation id="interp2" emma:lang="ru-RU" emma:confidence="0">
                  <emma:literal>€68 Г</emma:literal>
                </emma:interpretation>
                <emma:interpretation id="interp3" emma:lang="ru-RU" emma:confidence="0">
                  <emma:literal>7-68 г</emma:literal>
                </emma:interpretation>
                <emma:interpretation id="interp4" emma:lang="ru-RU" emma:confidence="0">
                  <emma:literal>€68 п</emma:literal>
                </emma:interpretation>
              </emma:one-of>
            </emma:emma>
          </inkml:annotationXML>
          <inkml:trace contextRef="#ctx0" brushRef="#br0">11689 15345 688 0,'0'0'616'0,"8"-12"-91"16,-8 12-33-16,0 0-51 0,0 0-67 15,9-9 33-15,-9 9-77 0,0 0-12 0,0 0-77 16,0 0-29-16,9-8-50 0,-9 8 45 0,0 0 15 15,0 0-4-15,0 0 17 0,0 15-6 16,0-15-9-16,0 0-16 0,-5 20-51 0,5-20-4 16,-4 16 6-16,4-16-48 0,-3 14 0 0,3-14-43 15,0 0 7-15,-4 17-33 0,4-17 20 0,0 0-31 16,-3 14 18-16,3-14-31 0,0 0 22 0,0 0-37 16,-4 13 34-16,4-13-29 0,0 0 27 0,0 0-30 15,0 0 27-15,0 0-34 0,14-8 25 0,-14 8-24 16,9-10 25-16,-9 10-22 0,9-14 23 0,-9 14-25 15,9-19 24-15,-3 8-25 0,-5-2 22 0,5 0-21 16,-6 13 20-16,2-28-21 0,1 14 24 0,-3 14-27 16,-3-28 19-16,3 28-33 0,-2-29 38 15,-1 16-30-15,0 0 29 0,-2 0-30 0,5 13 30 16,-13-18-34-16,13 18 32 0,-18-15-30 0,18 15 10 16,-19-9 20-16,19 9-20 0,-26 0 23 0,13 4-21 15,-2 2 25-15,-3 1-22 0,0 3 12 0,2 2 25 16,-5 3-19-16,2 0 27 0,-2 5-18 0,1 1 41 15,0 0-16-15,-2 5 22 0,0 0-19 0,2 3 20 16,-2 0-17-16,2 1 17 0,1 4-19 0,0-1-54 16,2 1 0-16,-1 1 0 0,2-1 0 0,2 1 0 15,0 0 0-15,2-2 0 0,1-1 0 0,4-2 0 16,-3-2 0-16,5 0 0 0,2-4 0 0,0-3 0 16,3 3 0-16,0-6 0 0,3 2 0 0,0-4 0 15,2 1 0-15,1 1 0 0,3-4 0 16,1 0 0-16,1-4 0 0,1-1 0 0,1-2 0 15,2-2 0-15,0-2 0 0,2 1 0 0,-17-4 0 16,33-2 0-16,-14 0 0 0,2-2 0 0,-3-2 0 0,2-1 0 16,-2-1 0-16,3-1 0 0,-3 0 0 15,0 0 0-15,-2-3 0 0,-2 2 0 0,-2-2 0 16,1 1 0-16,-1-2 0 0,-5 2 0 0,3-1 0 16,-5 0 0-16,-1-1 0 0,-4 13 0 0,6-24 0 15,-6 24 0-15,0-24 0 0,0 24 0 0,-6-26 0 16,6 26 0-16,-8-22 0 0,1 12 0 0,0-1 0 15,-4 2 0-15,4 2 0 0,-4 1 0 16,-1 0 0-16,12 6 0 0,-23-7 0 0,23 7 0 16,-25 0 0-16,25 0 0 0,-28 7 0 0,12-2 0 15,3 0 0-15,-5 4 0 0,3 2 0 0,3 0-3 16,-3 0-330-16,1 3-66 0,4 3-87 0,1-1-62 16,-2 2-142-16,1 0-114 0,2-1-757 0,2 3-1205 15</inkml:trace>
          <inkml:trace contextRef="#ctx0" brushRef="#br0" timeOffset="1179.7101">12217 15288 305 0,'0'0'522'0,"6"-14"-55"0,-6 14-75 16,0 0 18-16,4-14-27 0,-4 14-15 0,0 0-8 16,0-16-60-16,0 16 35 0,0 0-63 0,0 0 14 15,0-16-42-15,0 16-14 0,0 0-3 16,0 0-19-16,-9-11-7 0,9 11-13 0,0 0 4 15,0 0-23-15,-23 2 19 0,23-2-20 0,-14 4-3 16,14-4-16-16,-16 6-16 0,16-6-10 0,-20 12-13 16,20-12 17-16,-19 12-32 0,12-3 14 0,-4 0-12 15,3 1 11-15,-2 1-26 0,2 0 9 0,-2 2-23 16,5 0 13-16,-2 0-19 0,1 0 13 0,4 4-24 16,-2-2-1-16,2 0-50 0,1 2 0 0,1-2 0 15,1 1 0-15,2-2 0 0,1 3 0 0,0-1 0 16,3 2 0-16,-1-3 0 0,2 3 0 0,0-2 0 15,2 1 0-15,-2-3 0 0,3-1 0 0,0 2 0 16,-3 0 0-16,3-1 0 0,-1-2 0 16,0 3 0-16,-3-3 0 0,1 0 0 0,-1 0 0 15,-2 0 0-15,-2 0 0 0,2 0 0 0,0 1 0 16,-5-13 0-16,0 27 0 0,0-27 0 0,-5 28 0 16,0-14 0-16,2-1 0 0,-2-1 0 0,-2 1 0 15,-3 2 0-15,-1-3 0 0,1 2 0 0,1-4 0 16,-2-1 0-16,-2 2 0 0,2-4 0 0,0 1 0 15,-1 0 0-15,0-3 0 0,-1 0 0 0,-2 1 0 16,15-6 0-16,-25 3 0 0,25-3 0 0,-23 0 0 16,23 0 0-16,-24-7 0 0,24 7 0 0,-20-8 0 15,20 8 0-15,-18-10 0 0,18 10 0 16,-15-14 0-16,15 14 0 0,-6-15 0 0,6 15 0 16,-4-15 0-16,4 15 0 0,1-19 0 0,5 7 0 15,-1 1 0-15,2 0 0 0,2-2 0 0,0 0 0 16,4 0 0-16,0-2 0 0,2 3 0 0,3-3 0 15,0 0 0-15,6 0 0 0,-2 2 0 0,1-3 0 16,1 0 0-16,0 1 0 0,1 0 0 0,-1-1 0 16,-1 0 0-16,5 1 0 0,-5 0 0 0,1-1 0 15,-4 1 0-15,2-1 0 0,-1 2 0 0,-3 1 0 16,-2-2 0-16,-2 4 0 0,3-5 0 0,-4 4 0 16,0-1 0-16,-2 0 0 0,-1 0 0 0,-1 2 0 15,-2-2 0-15,0 2 0 0,-2-2 0 16,-5 13 0-16,7-24 0 0,-2 12 0 0,-5 12 0 15,1-23 0-15,-1 23 0 0,-4-24 0 0,4 24 0 16,-9-25 0-16,5 11 0 0,-3 1 0 0,1 1 0 16,-5-1 0-16,2 2 0 0,-2-2 0 0,-1 2 0 15,-1 0 0-15,2 1 0 0,-2 2 0 0,0 0 0 16,1 2 0-16,-2 2 0 0,-2 0 0 0,16 4 0 16,-31-3 0-16,13 4 0 0,3 1 0 0,-3 2 0 15,0 3 0-15,0 0 0 0,-1 3 0 0,1 2 0 16,-1 2 0-16,-2 4 0 0,2 1 0 0,0 1 0 15,1 4 0-15,-2 3 0 0,1 3-366 0,0 0-187 16,2 3-113-16,1 2-68 0,2-4-130 16,4-2-722-16,2-1-1235 0</inkml:trace>
          <inkml:trace contextRef="#ctx0" brushRef="#br0" timeOffset="1736.0096">12814 15664 530 0,'0'0'653'15,"0"0"-41"-15,0 0-100 0,0 0 9 0,0 0-72 16,0 0-31-16,0 0-33 0,0 0-42 0,0 0-37 16,0 0-5-16,0 0 4 0,0 0-3 0,0 0-5 15,0 0 2-15,-9 17-57 0,9-17 10 0,-9 20-38 16,6-5-2-16,-2-2-34 0,-1 2 0 0,1 2-19 16,-1 0 3-16,-1 1-31 0,2 1 6 0,-1 1-44 15,-1-3-93-15,2 1 0 0,-1 0 0 0,3-3 0 16,-2 0 0-16,1-2 0 0,1 2 0 0,-4-4 0 15,4 2 0-15,3-13 0 0,-5 20 0 0,5-20 0 16,-4 15 0-16,4-15 0 0,-6 15 0 16,6-15 0-16,0 0-55 0,-4 15-97 0,4-15-16 15,0 0-36-15,0 0-32 0,0 0-9 16,0 0-5-16,0 0-21 0,0 0 25 0,7-16-44 16,-7 16 28-16,7-18-40 0,-2 7 59 0,-2-2 6 15,1-1 11-15,2-1 10 0,-1 0 39 0,1-2 19 16,-2 2 29-16,1 0 26 0,-2 0-30 0,3-1 98 0,-2 4-18 15,-1-3 103-15,-3 15-12 0,5-23 102 16,-5 23-32-16,6-18 31 0,-6 18 15 0,2-17 6 16,-2 17-3-16,5-13-6 0,-5 13-15 15,4-12-11-15,-4 12-13 0,0 0 54 0,8-12 49 16,-8 12 12-16,12-4 2 0,-12 4-6 0,17-5-37 16,-17 5 16-16,26-5-15 0,-8 2-14 0,0 1-28 15,3-4-10-15,1 1-17 0,1 0-14 0,2 1-13 16,0-2-16-16,-3 0-14 0,4 0-12 0,-4 1-8 15,1-2-10-15,-3 3-4 0,-1-1-27 0,-3 2 25 16,1-2-38-16,-3 2 3 0,-14 3-45 0,23-6 5 16,-23 6-54-16,20-5-24 0,-20 5-51 0,13-5-64 15,-13 5-81-15,0 0-84 0,15-5-52 0,-15 5-125 16,0 0-44-16,0 0-69 0,0 0-599 0,0 0-899 16</inkml:trace>
          <inkml:trace contextRef="#ctx0" brushRef="#br0" timeOffset="-5515.5588">6567 16071 372 0,'0'0'633'0,"0"0"-107"0,0 0-27 0,0 0-43 15,7-10-30-15,-7 10-26 0,0 0-82 0,0 0 14 16,0 0-65-16,0 0 1 0,0 0-45 0,0 0 1 16,0 0-30-16,-7 12 7 0,7-12-10 0,-7 15-24 15,7-15-7-15,-11 24-27 0,4-12-5 16,3 3-41-16,-6-1 2 0,5 2-37 0,-6 3 8 15,4-2-30-15,-4 0 13 0,4 0-31 0,0 2 0 16,-1-2-47-16,0 0-25 0,1-1-39 0,1-3-46 16,-1 0-4-16,2-1-83 0,5-12 33 0,-9 20-69 15,9-20 48-15,-5 13-3 0,5-13-12 0,-6 12 3 16,6-12 4-16,0 0 3 0,0 0 41 0,0 0 25 16,0 0 31-16,0 0 8 0,0 0 44 0,0 0-2 15,0 0 37-15,5-13 11 0,-5 13 44 0,2-12 6 16,-2 12 38-16,7-12 9 0,-7 12 30 0,0 0 13 15,6-15 17-15,-6 15 9 0,0 0 6 16,7-15 10-16,-7 15-14 0,0 0-18 0,8-9-76 16,-8 9 36-16,0 0-9 0,0 0-39 0,0 0 61 15,8-9-47-15,-8 9 39 0,0 0-62 0,0 0 37 16,0 0-54-16,14 6 40 0,-14-6-46 0,0 0 40 16,12 4-46-16,-12-4 41 0,0 0-39 0,18 5 35 15,-18-5-46-15,0 0 48 0,24 0-46 0,-24 0 41 16,23-5-39-16,-10 1 24 0,0-2-45 0,2 0 23 15,1 0-50-15,-1-1 54 0,0-1-62 0,-1-1 67 16,2-1-35-16,1 0 44 0,-3-1-57 0,-1 1 58 16,0 1-50-16,-2 1 72 15,-2-2-35-15,0 3 63 0,0 0-34 0,-9 7 43 16,10-16-36-16,-10 16 40 0,10-9-21 0,-10 9 34 16,0 0-29-16,7-13 21 0,-7 13-16 0,0 0 22 15,0 0-7-15,0 0 5 0,0 0 11 0,0 0 2 16,0 0 3-16,0 0-3 0,-14 3 12 0,14-3-25 15,-9 10 10-15,9-10-30 0,-6 14 19 0,6-14-24 16,-11 19 13-16,6-7-21 0,0 0 25 0,-1-1-43 16,1 2 25-16,1 1-4 0,-2-1-8 0,2 3 0 15,1-3-6-15,-2 2-30 0,5-1 25 0,0-14-6 16,-4 25 2-16,4-25-9 0,0 23-3 0,0-23-4 16,1 19 1-16,-1-19-1 0,8 18 3 15,-8-18-2-15,10 11 0 0,-10-11-5 0,14 7 2 0,-14-7 0 16,19 1-5-16,-19-1 7 0,23-4-27 15,-23 4 23-15,27-9-1 0,-12 3-3 0,-1-3 1 16,4 2-3-16,-5-3-2 0,5 0 4 0,-5 0-2 16,-1-4-1-16,0 4 3 0,-1-4-1 0,-4 3 3 15,4-2 0-15,-8 2 5 0,3-2-22 0,-2 1 19 16,-1-3 7-16,-3 15 12 0,5-24 23 0,-5 24 29 16,0-23-31-16,0 23 28 0,-5-20-1 0,5 20-9 15,-9-24 22-15,9 24-23 0,-11-18 20 0,11 18-20 16,-14-14 11-16,14 14-17 0,-12-11-34 0,12 11-26 15,-18-6 0-15,18 6 0 0,-18-3 0 0,18 3 0 16,-20 2 0-16,20-2 0 0,-22 6 0 16,22-6 0-16,-20 10 0 0,11-1-101 0,-4 1-75 15,5-2-65-15,-2 4-76 0,-1 4-93 0,2-2-59 16,-2 5-136-16,4-2-115 0,-7 5-911 0,3 2-1289 16</inkml:trace>
          <inkml:trace contextRef="#ctx0" brushRef="#br0" timeOffset="-3765.9671">7165 16385 163 0,'0'0'537'0,"0"0"-57"16,-19 0-75-16,19 0-4 0,0 0-27 0,0 0-27 15,0 0-5-15,0 0-16 0,-15 3-19 0,15-3-73 16,0 0 30-16,0 0-56 0,-14 7 4 0,14-7-36 16,0 0 14-16,-10 10-26 0,10-10-8 0,0 0-21 15,-10 15-6-15,10-15-14 0,-8 13-10 0,8-13-13 16,0 0-7-16,-4 16-8 0,4-16-19 0,0 0-1 15,0 20-14-15,0-20 8 0,0 0-20 0,7 15 6 16,-7-15-16-16,11 8 0 0,-11-8 5 0,15 3-4 16,-15-3-2-16,25-3-5 0,-25 3 2 0,27-10-15 15,-10 4 7-15,0-3-20 0,2-1 0 16,0 0-10-16,5-4-2 0,-7 3-10 0,3-4 12 16,-1-1 2-16,-2 2 3 0,-1 1 2 0,-1-2 2 15,-2 2 2-15,-1-2 6 0,1 0-3 0,-2 1 8 16,-2-1-4-16,-1 5 6 0,-2-4-2 0,-1 4 4 15,2-2-1-15,-7 12 18 0,7-17 0 0,-7 17 11 16,6-16-10-16,-6 16 6 0,5-13-15 0,-5 13 6 16,0 0-14-16,0 0 8 0,0 0-10 0,-9-11 7 15,9 11-9-15,0 0 13 0,-11 7-25 0,11-7 27 16,-10 14-18-16,10-14 20 0,-17 17-14 0,17-17 19 16,-12 23-12-16,7-12 18 0,-2 1-22 15,1 3 38-15,1 0-29 0,3-2 35 0,-3 2-7 16,2-1-7-16,-1 2-13 0,2-2 8 0,1 0-9 15,1-14 1-15,0 24-9 0,0-24-8 0,1 22 6 16,-1-22 3-16,9 18-2 0,-9-18 5 0,11 14-3 16,-11-14-1-16,16 8-3 0,-16-8-3 0,21 0-8 15,-21 0-16-15,29-3-15 0,-14-2-37 0,3-1 9 16,0-2-22-16,0-1 10 0,1-1-4 0,-1-4 15 16,5 0-4-16,-2 0 7 0,-3 0 4 0,3-3 10 15,-3 1 6-15,-3 2 7 0,0-1 8 0,-3 2 7 16,-1 0-5-16,2 0 13 0,-4 0-4 0,0 2 11 15,-4 1 2-15,-5 10 14 0,13-19 1 0,-13 19 6 16,9-14-7-16,-9 14 8 0,6-12-4 16,-6 12 15-16,0 0-12 0,0 0-25 15,0 0 21-15,-3-14 15 0,3 14-16 0,0 0 21 16,-10 8-24-16,10-8 23 0,-8 13-17 0,8-13 33 16,-12 21-32-16,6-10 26 0,-2 2-28 0,4 1 20 15,-2 0-36-15,-2 2 30 0,1 0-8 0,2 1-4 16,2-2-3-16,-1 0-8 0,1 0-2 0,3-15-1 15,-3 28 0-15,3-28 1 0,0 22-6 0,0-22 2 16,3 18 1-16,-3-18-21 0,8 16 15 0,-8-16-2 16,14 5-18-16,-14-5-13 0,18 0-25 0,-18 0 31 15,23-8-39-15,-9 2 6 0,3-1-8 16,-2-3 4-16,3 0-6 0,0-2 17 0,0-2-8 16,5-1 17-16,-5-1 3 0,3 2 11 0,-4-2 0 15,-1 2 11-15,-5-2-3 0,4 1 14 0,-3 0 0 16,1 1 5-16,-5-1 1 0,-1 5 13 0,-2-1 6 15,-5 11 15-15,10-20-12 0,-10 20 9 0,3-18-14 16,-3 18 17-16,0 0-14 0,0-17 20 0,0 17-17 16,0 0 21-16,0 0-21 0,-7-9 26 0,7 9-27 15,0 0 33-15,-11 9-32 0,11-9 30 0,-13 15-38 16,8-6 32-16,-2 2-32 0,-1 0 30 0,1 2-32 16,-1 3 27-16,-1 0 8 0,2 0-6 0,2 1-5 15,-2 1-20-15,-1 1 0 0,2-3 2 16,2 0-2-16,1-1-11 0,1-1 4 0,-1 1 3 15,3-15-3-15,-3 24 1 0,3-24-2 0,3 22 2 16,-3-22 0-16,5 16 0 0,-5-16-1 0,10 11-3 16,-10-11 4-16,15 6-5 0,-15-6 0 0,21-2-1 15,-21 2 1-15,26-7-5 0,-14 2 1 0,6-3-1 16,-3 2 2-16,1-5-4 0,2 0-7 0,-3 0 6 16,-2-1 2-16,3 1 4 0,-4 0 2 0,-2-2-3 15,-2 1 2-15,2 2 1 0,-5-4-3 0,1 3 1 16,-4-3-8-16,-2 14 12 0,4-25-3 0,-4 25 2 15,-4-26-16-15,2 13 9 0,-7 2 1 16,7 0 20-16,-5-1 12 0,-2 3 2 0,9 9-8 16,-15-14-5-16,15 14-6 0,-18-10-3 0,18 10-5 15,-18-5-2-15,18 5-1 0,-17 4-1 0,4 0-6 16,1 3-17-16,1 2-43 0,1-1-57 0,-2 4-5 16,1 2-62-16,1 2-63 0,-4 1-39 0,7 3-155 15,-5 0-74-15,1 6-104 0,-2-1-162 0,5-1-524 16,-1 1-909-16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8:49.968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651CE62-10C4-4C6F-85D0-255FE84A0183}" emma:medium="tactile" emma:mode="ink">
          <msink:context xmlns:msink="http://schemas.microsoft.com/ink/2010/main" type="writingRegion" rotatedBoundingBox="25099,7859 28546,7108 28809,8313 25362,9064"/>
        </emma:interpretation>
      </emma:emma>
    </inkml:annotationXML>
    <inkml:traceGroup>
      <inkml:annotationXML>
        <emma:emma xmlns:emma="http://www.w3.org/2003/04/emma" version="1.0">
          <emma:interpretation id="{E797145D-F36D-4BAB-9930-983205759022}" emma:medium="tactile" emma:mode="ink">
            <msink:context xmlns:msink="http://schemas.microsoft.com/ink/2010/main" type="paragraph" rotatedBoundingBox="25099,7859 28546,7108 28809,8313 25362,906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B572901-5C9C-4212-B514-47CA9D7087C1}" emma:medium="tactile" emma:mode="ink">
              <msink:context xmlns:msink="http://schemas.microsoft.com/ink/2010/main" type="inkBullet" rotatedBoundingBox="25099,7859 25987,7665 26249,8870 25362,9064"/>
            </emma:interpretation>
            <emma:one-of disjunction-type="recognition" id="oneOf0">
              <emma:interpretation id="interp0" emma:lang="ru-RU" emma:confidence="0">
                <emma:literal>0,</emma:literal>
              </emma:interpretation>
              <emma:interpretation id="interp1" emma:lang="ru-RU" emma:confidence="0">
                <emma:literal>О,</emma:literal>
              </emma:interpretation>
              <emma:interpretation id="interp2" emma:lang="ru-RU" emma:confidence="0">
                <emma:literal>°,</emma:literal>
              </emma:interpretation>
              <emma:interpretation id="interp3" emma:lang="ru-RU" emma:confidence="0">
                <emma:literal>о,</emma:literal>
              </emma:interpretation>
              <emma:interpretation id="interp4" emma:lang="ru-RU" emma:confidence="0">
                <emma:literal>а,</emma:literal>
              </emma:interpretation>
            </emma:one-of>
          </emma:emma>
        </inkml:annotationXML>
        <inkml:trace contextRef="#ctx0" brushRef="#br0">22751 6694 440 0,'4'-17'504'0,"-4"17"-34"0,4-13-6 0,-4 13-39 15,3-14-50-15,-3 14-3 0,1-15-4 16,-1 15-2-16,0 0-23 0,3-15-43 0,-3 15-54 16,0 0-38-16,0 0-37 0,0-16-36 0,0 16-8 15,0 0 2-15,0 0 17 0,0 0 5 0,-11 7-4 16,11-7-11-16,-11 17 2 0,11-17-3 0,-12 20 1 16,5-5-21-16,-1 1 52 0,-2 3-42 0,2 0 24 15,-3 5-26-15,-2 1 1 0,2 1-12 16,0 2 0-16,2 0-14 0,-2 2-2 0,2-2-14 15,-2 1-8-15,4 1-8 0,-1-5-5 0,4 5 8 16,0-6-17-16,2 0 3 0,0-2-18 0,2-3 2 16,2 2-36-16,0-3-3 0,2-1 0 15,-1-1 0-15,2-1 0 0,2-2 0 0,3-2 0 16,-1-1 0-16,4-3 0 0,2 0 0 0,0-4 0 16,3-1 0-16,-1-4 0 0,3 1 0 0,4-7 0 15,-1 3 0-15,7-3 0 0,-3-5 0 0,2 2 0 16,-2-4 0-16,3-4 0 0,4 0 0 0,-7-1 0 15,3-3 0-15,1 0 0 0,-2-1 0 0,-2-1 0 16,-2-1 0-16,1-1 0 0,-1 1 0 0,-4-2 0 16,-2 0 0-16,-1 4 0 0,-4-2 0 0,2 1 0 15,-3 0 0-15,-1-2 0 0,-2 0 0 0,-1 3 0 16,-3-4 0-16,-1 6 0 0,-1-3 0 0,-2 3 0 16,-2 0 0-16,0-1 0 0,-4 3 0 0,1-1 0 15,-4-1 0-15,-1 5 0 0,-2-2 0 16,-1 1 0-16,-1 3 0 0,-1 0 0 0,0 1 0 15,-4 4 0-15,0-1 0 0,0 2 0 0,-3 3 0 16,2 2 0-16,2 2 0 0,-5 1 0 0,2 2 0 16,-2 4 0-16,-1-1 0 0,1 4 0 0,-3 6 0 15,0 0 0-15,-1 3 0 0,-2 6 0 0,1 4-72 16,-1 1-157-16,3 2-10 0,-5 11-54 16,3 3-65-16,1 3-40 0,1 2-106 0,2-2-74 15,3 0-75-15,4-1-4 0,-2 1-678 0,6-12-939 16</inkml:trace>
        <inkml:trace contextRef="#ctx0" brushRef="#br0" timeOffset="247.6576">23498 7132 252 0,'0'0'603'0,"0"0"-103"16,12 6-25-16,-12-6-14 0,0 0 23 0,0 0-18 15,10 12-4-15,-10-12-22 0,0 0-30 0,0 0-12 16,1 17-5-16,-1-17-54 0,0 0 21 0,0 22-52 15,0-22-10-15,-5 20-26 0,5-20-19 0,-8 24-19 16,1-10-36-16,-2 2-30 0,1 1-27 0,-3 2-24 16,3-1-29-16,-7 4-17 0,2 1-71 0,0 0 0 15,0 0 0-15,-3 0 0 0,2 0 0 0,0-2 0 16,2-2-162-16,-1 1-91 0,2-4-19 0,0 1-110 16,2-5 1-16,0-2-98 0,2 1-45 15,7-11-79-15,-11 15-22 0,11-15-144 0,0 0-407 16,0 0-788-16</inkml:trace>
      </inkml:traceGroup>
      <inkml:traceGroup>
        <inkml:annotationXML>
          <emma:emma xmlns:emma="http://www.w3.org/2003/04/emma" version="1.0">
            <emma:interpretation id="{B1C5DB94-5E1D-4D2B-B0AF-8086A0EE1654}" emma:medium="tactile" emma:mode="ink">
              <msink:context xmlns:msink="http://schemas.microsoft.com/ink/2010/main" type="line" rotatedBoundingBox="26519,7660 28569,7213 28793,8241 26742,8688"/>
            </emma:interpretation>
          </emma:emma>
        </inkml:annotationXML>
        <inkml:traceGroup>
          <inkml:annotationXML>
            <emma:emma xmlns:emma="http://www.w3.org/2003/04/emma" version="1.0">
              <emma:interpretation id="{E79EC4E1-1480-44E2-AE0B-43E3CD18C4DC}" emma:medium="tactile" emma:mode="ink">
                <msink:context xmlns:msink="http://schemas.microsoft.com/ink/2010/main" type="inkWord" rotatedBoundingBox="26519,7660 28569,7213 28793,8241 26742,8688"/>
              </emma:interpretation>
              <emma:one-of disjunction-type="recognition" id="oneOf1">
                <emma:interpretation id="interp5" emma:lang="ru-RU" emma:confidence="0">
                  <emma:literal>85</emma:literal>
                </emma:interpretation>
                <emma:interpretation id="interp6" emma:lang="ru-RU" emma:confidence="0">
                  <emma:literal>85.</emma:literal>
                </emma:interpretation>
                <emma:interpretation id="interp7" emma:lang="ru-RU" emma:confidence="0">
                  <emma:literal>8.5</emma:literal>
                </emma:interpretation>
                <emma:interpretation id="interp8" emma:lang="ru-RU" emma:confidence="0">
                  <emma:literal>855.</emma:literal>
                </emma:interpretation>
                <emma:interpretation id="interp9" emma:lang="ru-RU" emma:confidence="0">
                  <emma:literal>855</emma:literal>
                </emma:interpretation>
              </emma:one-of>
            </emma:emma>
          </inkml:annotationXML>
          <inkml:trace contextRef="#ctx0" brushRef="#br0" timeOffset="1207.2117">24446 6332 395 0,'6'-10'478'0,"-6"10"-23"0,5-23-25 16,-5 23 18-16,3-16-68 0,-3 16 20 0,4-15-25 16,-4 15 16-16,0 0-57 0,0-20-21 15,0 20-55-15,0 0-4 0,-4-19-31 0,4 19-13 16,-7-9-29-16,7 9-3 0,0 0-4 0,-17-7-9 15,17 7-17-15,0 0-5 0,-24 3-50 0,24-3 50 16,-22 9-40-16,9-3 42 0,1 0-44 0,-2 3 20 16,2 0-25-16,-2 2 14 0,0 4-21 15,2-3-2-15,-1 4-6 0,1 0-3 0,1 1-4 16,0 3-7-16,0 2-11 0,2 1-4 0,3-3-11 16,-1 3-4-16,3-1-14 0,1 1-4 0,0 1 7 15,3-2-1-15,3 2-7 0,-2 0-4 0,2-3 6 16,2 0-3-16,1 2 3 0,1-2-6 0,0 2 8 15,2-1-9-15,0-3 6 0,0 1-8 0,0 1 5 16,2-2-9-16,-3 1-7 0,3-4 0 0,-1 3 0 16,-2-2 0-16,1 0 0 0,-2 0 0 0,0-2 0 15,-1-2 0-15,-1 1 0 0,-2-3 0 0,-3-11 0 16,7 25 0-16,-7-25 0 0,0 23 0 0,0-23 0 16,-3 19 0-16,3-19 0 0,-9 21 0 0,2-11 0 15,0 0 0-15,-2 0 0 0,-2-1 0 16,0 1 0-16,-1-2 0 0,0 0 0 0,-1 1 0 15,1-4 0-15,-2 0 0 0,2 2 0 0,-4-3 0 16,4 2 0-16,-2-3 0 0,14-3 0 16,-26 4 0-16,26-4 0 0,-23 1 0 0,23-1 0 15,-24 0 0-15,24 0 0 0,-19-3 0 0,19 3 0 16,-19-4 0-16,19 4 0 0,-15-10 0 0,15 10 0 16,-14-10 0-16,14 10 0 0,-7-15 0 0,7 15 0 15,-6-13 0-15,6 13 0 0,-1-18 0 0,1 18 0 16,7-19 0-16,-7 19 0 0,11-22 0 0,-4 10 0 15,0-1 0-15,4 1 0 0,1-2 0 16,0 1 0-16,2-2 0 0,4-2 0 0,3-1 0 16,0 0 0-16,3 1 0 0,2-4 0 0,1 1 0 15,2-2 0-15,-3 3 0 0,3-2 0 0,0 1 0 16,-3-1 0-16,0-1 0 0,2 0 0 0,-8 3 0 16,8-3 0-16,-7 3 0 0,-2 0 0 0,3-1 0 15,-4 1 0-15,1-1 0 0,-4 2 0 0,3 0 0 16,-5 0 0-16,-1 4 0 0,0-4 0 0,1 1 0 15,-2 2 0-15,-2-2 0 0,-2 0 0 0,2 0 0 16,-3 2 0-16,0 1 0 0,-2 0 0 0,-1-1 0 16,1 1 0-16,-3 0 0 0,-1 14 0 15,0-26 0-15,0 26 0 0,-1-26 0 0,-3 15 0 16,4 11 0-16,-7-23 0 0,1 11 0 0,2 1 0 16,4 11 0-16,-13-17 0 0,13 17 0 0,-14-14 0 15,14 14 0-15,-18-11 0 0,5 7 0 0,13 4 0 16,-23-3 0-16,23 3 0 0,-25 2 0 15,25-2 0-15,-30 5 0 0,16 0 0 0,-4 2 0 16,0 1 0-16,0 0 0 0,-1 5 0 0,-2 2 0 16,-1 1-29-16,3 3-291 0,-2-1-117 0,1 5-7 15,3-3-97-15,-1 5-48 0,0-4-79 0,3 2-1 16,1 2-759-16,3-5-1037 0</inkml:trace>
          <inkml:trace contextRef="#ctx0" brushRef="#br0" timeOffset="2323.1803">25145 6305 137 0,'0'0'426'16,"0"0"-61"-16,0-17-23 0,0 17-9 0,0 0 4 16,0 0 1-16,1-16-16 0,-1 16-2 0,0 0-32 15,0 0 33-15,0 0-35 0,2-14 26 0,-2 14-42 16,0 0-3-16,0 0-25 0,0 0-17 0,0 0-43 15,0 0-21-15,0 0-40 0,0 0-10 0,0 0-8 16,0 0 29-16,0 0 11 0,0 0 1 0,0 0-8 16,0 0-8-16,-9 17-36 0,9-17 46 0,-7 14-39 15,7-14 32-15,-5 23-38 0,-1-12 4 0,2 4-57 16,1-2 44-16,-1 1-22 0,-1 0-5 0,2-1-6 16,-1 2 3-16,-2 1-8 0,4-2-6 15,-4 0-12-15,2 0 9 0,1-1-19 0,-2-1 7 16,5-12-17-16,-6 20 9 0,6-20-6 0,-5 19 6 15,5-19-12-15,-6 13 13 0,6-13-7 0,0 0 11 16,-5 17 3-16,5-17 11 0,0 0 3 0,-3 13-5 16,3-13-4-16,0 0-8 0,0 0-3 0,0 0-11 15,0 0 4-15,0 0-3 0,14-7-3 16,-14 7-1-16,11-7-2 0,-11 7 1 0,14-10-4 16,-3 3 2-16,0 1 1 0,-2 0-4 0,2-1 1 15,2 0 1-15,-2 1-3 0,1 0-1 0,-12 6-3 16,24-11-5-16,-12 6 8 0,-12 5-17 0,23-8 20 15,-23 8 1-15,20-7-2 0,-20 7-3 0,19 0 2 16,-19 0-2-16,18 0 3 0,-18 0 1 16,18 4 2-16,-18-4 1 0,18 7 1 0,-18-7 3 15,15 12 3-15,-6-4 3 0,-9-8-1 0,14 16-2 16,-7-6 0-16,-7-10 0 0,10 22-5 0,-5-8 2 16,-5-14 2-16,7 24 7 0,-4-10-6 0,-3 2 15 15,3-2 0-15,-3 1-6 0,-3 1-19 0,2 2 0 16,-1-1 0-16,-3 1 0 0,-2 2 0 0,0 1 0 15,-3-4 0-15,2 6 0 0,-3-5 0 0,0 5 0 16,-3-1 0-16,-1 1 0 0,1-2 0 0,-1 0 0 16,-1 0 0-16,-1-1 0 0,-1-2 0 15,2 1 0-15,-2-1 0 0,1-1 0 0,-2-1 0 16,2-1 0-16,-1-3 0 0,0-1 0 0,3 1 0 16,-3-1 0-16,0-2 0 0,1-1 0 0,0-2 0 15,2 2 0-15,1-4 0 0,-2-1 0 0,16-3 0 16,-29 4 0-16,29-4 0 0,-25 0 0 0,25 0 0 15,-25-7 0-15,13 1 0 0,1-1 0 0,1-1 0 16,0 0 0-16,3-3 0 0,0 0 0 16,2 0 0-16,5 11 0 0,-6-23 0 0,6 23 0 15,-1-22 0-15,1 22 0 0,1-21 0 0,-1 21 0 16,7-24 0-16,-7 24 0 0,10-14 0 0,-10 14 0 16,8-16 0-16,-8 16 0 0,11-11 0 0,-11 11 0 15,0 0 0-15,14-6 0 0,-14 6 0 16,0 0 0-16,17 1 0 0,-17-1 0 0,0 0 0 15,8 9 0-15,-8-9 0 0,0 0 0 0,8 13 0 16,-8-13 0-16,0 0-201 0,4 12-148 0,-4-12-29 16,0 0-64-16,0 0-26 0,4 12-71 0,-4-12-31 15,0 0-62-15,0 0-28 0,0 0-587 0,0 0-857 16</inkml:trace>
          <inkml:trace contextRef="#ctx0" brushRef="#br0" timeOffset="3031.0631">25227 6295 131 0,'0'0'383'16,"0"0"-80"-16,0 0-33 0,0 0-16 0,0 0-12 15,0 0-4-15,0 0 7 0,0 0-14 0,0 0-17 16,0 0 11-16,0 0-39 0,0 0-4 0,0 0-19 16,0 0 32-16,0 0-22 0,0 0 39 15,0 0-19-15,0 0 33 0,0 0-36 0,-13-3 3 16,13 3 21-16,0 0-12 0,0 0 11 0,0 0-8 16,0 0 1-16,0 0 1 0,0 0 3 15,0 0-9-15,0 0-44 0,0 0-26 0,0 0-27 16,0 0 12-16,-11-7-33 0,11 7 42 0,0 0-31 15,0 0 3-15,0 0-28 0,-7-14 5 0,7 14-35 16,0 0 11-16,0 0-5 0,-2-17 3 0,2 17-21 16,0 0 16-16,2-17-18 0,-2 17 12 0,0 0-13 15,5-17 7-15,-5 17-17 0,6-14 8 0,-6 14-15 16,8-14 8-16,-8 14-12 0,11-12 8 0,-11 12-23 16,12-12 20-16,-12 12-8 0,16-10 17 0,-16 10-7 15,16-7 7-15,-16 7-3 0,21-4 11 16,-21 4-2-16,21-6 3 0,-21 6-4 0,24 0 4 15,-24 0 6-15,25 0-1 0,-10 3 3 0,-15-3-5 16,26 7-1-16,-12-2-2 0,-1-1 6 0,-1 3-27 16,-1 1-5-16,2 0 0 0,-2-1 0 0,0 2 0 15,-3 1 0-15,3-3 0 0,-3 3 0 0,-8-10 0 16,17 18 0-16,-17-18 0 0,13 14 0 0,-13-14 0 16,13 13 0-16,-13-13 0 0,11 11 0 0,-11-11 0 15,11 7 0-15,-11-7 0 0,14 6 0 0,-14-6 0 16,19 0 0-16,-19 0 0 0,22-2 0 0,-8-2 0 15,-2 0 0-15,2 0 0 0,3-2 0 0,-2-1 0 16,3-2 0-16,-2 1 0 0,2-2 0 16,0 0 0-16,0-1 0 0,-3 0 0 15,2-1 0-15,-1 2 0 0,-2-2 0 0,0 2 0 16,-1 0 0-16,-2-1 0 0,0 3 0 0,1 0 0 16,-4 0 0-16,-8 8 0 0,16-16 0 0,-16 16 0 15,11-12 0-15,-11 12 0 0,9-8-19 0,-9 8-361 16,0 0-66-16,5-12-16 0,-5 12-63 0,0 0-34 15,0 0 8-15,0 0-95 0,-16-3-54 0,16 3-531 16,-16 3-840-16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8:52:46.205"/>
    </inkml:context>
    <inkml:brush xml:id="br0">
      <inkml:brushProperty name="width" value="0.04667" units="cm"/>
      <inkml:brushProperty name="height" value="0.04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306A17C1-86A9-4A81-BB6E-B491E8635F2A}" emma:medium="tactile" emma:mode="ink">
          <msink:context xmlns:msink="http://schemas.microsoft.com/ink/2010/main" type="inkDrawing" rotatedBoundingBox="20320,10850 24556,10447 24693,11887 20457,12291" semanticType="scratchOut" shapeName="Other">
            <msink:sourceLink direction="with" ref="{2DB6C12D-60BF-4634-A03A-90FB3312FB98}"/>
          </msink:context>
        </emma:interpretation>
      </emma:emma>
    </inkml:annotationXML>
    <inkml:trace contextRef="#ctx0" brushRef="#br0">2393 908 366 0,'0'0'351'0,"0"0"-60"0,0 0-32 0,0 0-43 15,-16-3-33-15,16 3-16 0,0 0-18 16,0 0 1-16,0 0-10 0,-14 6-12 0,14-6 2 16,-8 11 1-16,8-11-10 0,-11 12-2 0,11-12-5 15,-13 21-6-15,8-8-10 0,-1 1-14 0,-1 2-12 16,1 1-10-16,0 0-7 0,-1-1-6 0,2 2 7 15,-1-4-18-15,1 0 7 0,0 0-19 0,3-2 8 16,-4 0-16-16,6-12 9 0,-5 18-19 16,5-18 26-16,-6 15-15 0,6-15 22 0,0 0-23 15,-5 14 16-15,5-14-25 0,0 0 16 0,0 0-23 16,0 0 19-16,-2-18-21 0,2 18 17 0,2-20-2 16,0 5 3-16,0 0-8 0,-1 0-2 0,-1-3-3 15,4-3 2-15,-2-1 0 0,-2 0-1 0,1 0-20 16,2-1 29-16,-3 2 6 0,1-1 1 0,-1-1-30 15,0 5 49-15,0 0-18 0,0 18 54 16,0-31-36-16,0 31 68 0,0-26-67 16,0 26 43-16,-1-18-69 0,1 18 49 0,0 0-65 15,-6-14 49-15,6 14-52 0,0 0 56 0,-9 14-37 0,9-14 46 16,-5 22-63-16,1-5 80 0,0 4-61 16,1 1-6-16,-1 7 7 0,2 3 7 0,-4 2 1 15,2 1-2-15,-2 5 8 0,1-1-4 0,2 4 37 16,-2-8-1-16,1 0-4 0,-1-2 0 0,1-3-7 15,0 2-10-15,1-8-7 0,2-4-4 0,-2-2 1 16,0-2-8-16,1-2 5 0,2-14 1 0,-2 18-10 16,2-18 4-16,0 0-10 0,0 0-3 0,0 0 6 15,0 0-8-15,4-16-2 0,-4 16-2 0,6-28-1 16,-3 11-2-16,-2-4-1 0,3-3 45 16,-2 1-56-16,2-6 49 0,-1-2-52 0,1 0 46 15,-3 1-55-15,3 0 51 0,-2 0-51 0,-1 3 51 16,2 0-53-16,-2 2 51 0,0 1-54 15,2 2 58-15,-1 4-50 0,-2 0 45 0,1 3-52 16,-1 15 49-16,1-24-52 0,-1 24 54 0,3-18-51 16,-3 18 49-16,0 0-52 0,0 0 53 0,0 0-52 15,0 0 56-15,-10 19-51 0,8-5 60 0,-2 6-48 16,1 4 56-16,0 1-57 0,0 5 7 0,-1 2 1 16,1 3 1-16,1-1 6 0,-1 2-17 0,-1 0 25 15,2 0-2-15,-2-2-1 0,3-3 2 0,-1-1 2 16,0-6-1-16,0-1-1 0,1-2-1 0,0-3 3 15,1-3 2-15,0-15-3 0,-3 24 4 16,3-24-3-16,0 0 0 0,0 16 2 0,0-16-4 16,0 0-5-16,0 0 1 0,4-21-20 0,-4 21 24 15,3-25-3-15,-3 9-2 0,2-1-1 0,-2-6-2 16,2-1 5-16,-4-2-5 0,2 0 42 0,0-2-53 16,-2-4 47-16,0 0-57 0,1 2 49 0,0-2-47 15,-2 6 45-15,1 1-49 0,1 1 48 0,-2 1-49 16,2 2 49-16,0 5-47 0,-4 2 44 0,5 14-51 15,-2-22 50-15,2 22-53 0,0 0 48 16,0 0-49-16,0 0 46 0,0 0-42 16,-13 12 45-16,9 3-40 0,3 6 3 0,-3 0 5 0,1 9 7 15,-1 3 1-15,0 3-13 0,1 5 33 16,-1 4 4-16,-3 2 10 0,1-3-11 0,4 0-8 16,-3 0-1-16,1-8-3 0,3 0 0 0,0-5 43 15,-4-5-51-15,4-2 41 0,1-3-48 0,-1-3 48 16,-2-4-45-16,3-14 4 0,-2 18 4 0,2-18-1 15,0 0 1-15,0 0-1 0,0 0-2 0,5-16 3 16,-5 16 7-16,1-29-28 0,-1 10 41 0,1-3-44 16,2-4 30-16,-3 0-1 0,2-9-3 0,-2 2 1 15,0-3-4-15,0 0-2 0,0-3 1 0,-2 4-1 16,2-3 2-16,-3-1-3 0,2 3 0 16,0 0 1-16,-2 5 9 0,0 1-3 0,2 4-4 0,1 2 2 15,-3 3 0-15,2 4-3 0,1 2 1 16,0 15-9-16,-2-24 1 0,2 24 1 0,-4-15 0 15,4 15 3-15,0 0-1 0,0 0 0 0,-8 15 0 16,8-15 2-16,-6 28 7 0,4-5-3 16,0 3-4-16,-3 7 2 0,2 1-3 0,-1 9-19 15,1 2 31-15,0 0-21 0,-2 0 32 0,2 1-3 16,2 0-2-16,-4-9-2 0,4-2-5 0,-2-3 2 16,2-7-5-16,0-1 0 0,-1-4 1 0,2-4 10 15,0-16 0-15,0 18-3 0,0-18 1 0,0 0-5 16,0 0-2-16,0 0-26 0,8-10 29 0,-6-5-29 15,2 1 33-15,-1-5-28 0,1-2 28 0,0-3-27 16,-1-2 27-16,-2-6-3 0,3 0-3 16,-4-2 12-16,2-1-14 0,0-2-5 0,-2 2 0 15,2-1 1-15,-2-1-3 0,0 0 0 0,0 3 2 16,0 2 1-16,-2 4-3 0,2 2 3 0,-2 4 0 16,2-1-1-16,-2 5 0 0,2 3-3 0,-1 0-2 15,1 15-1-15,0-20 5 0,0 20-6 0,0 0 0 16,0 0 5-16,0 0-2 0,0 0-5 0,-11 19 5 15,9-5 1-15,-2 6 4 0,3 3-5 0,0 3 1 16,-4 5 1-16,4 3 0 0,-3 4-25 16,3-2 22-16,-4 7-13 0,4-5 35 15,0 0-28-15,-3-4 21 0,4 0 7 0,-2-6-14 0,-1-3 1 16,3-3-5-16,0 1 2 0,-1-7 4 16,1-16 9-16,0 25 8 0,0-25 6 0,0 0-32 15,0 0 28-15,0 0-32 0,0 0 32 0,12-14-26 16,-7-2 27-16,0-2-37 0,1-4 34 0,-4-4-36 15,4-4 27-15,-2-2-2 0,-1-2-3 0,1-2 1 16,-1-6-5-16,-1-2 1 0,0 6-2 0,-2-7 0 16,0 1-2-16,0 4-26 0,0 1 30 0,-2 3-29 15,0 0 38-15,2 3-26 0,-3 3 20 0,0 4-26 16,2 2 37-16,-2 3-38 0,0 6 29 16,2 0-33-16,-3 2 28 0,4 13-29 0,-4-13 32 15,4 13-31-15,0 0 30 0,-11 6-1 0,11-6-2 16,-7 26-1-16,3-7 3 0,-1 4-2 0,3 7-6 15,-2 3 7-15,1 5-4 0,-1 2-5 0,2 6-3 16,-2 0-20-16,3-2 29 0,-3 1-26 0,4-9 32 16,-2 0-27-16,2-1 29 0,-1-7-30 0,1-2 30 15,1-2-31-15,-1-3 35 0,2-3-19 16,-2-18 28-16,2 23-28 0,-2-23 33 0,0 0-31 16,7 10 27-16,-7-10-31 0,0 0 29 0,9-23-33 15,-4 10 31-15,1-5-32 0,-1-3 29 0,-1-3-2 16,3-7-5-16,-1 0-2 0,-2-2-3 0,0-2 5 15,0-2-3-15,-1-2-33 0,4-3 44 0,-3 1-41 16,-3 2 25-16,1 3-25 0,0 1 32 16,0 2-27-16,-2 0 30 0,1 9-30 0,-1-3 35 15,0 6-34-15,3 4 30 0,-3-1-34 0,0 18 27 16,0-24-32-16,0 24 36 0,0 0-25 0,0 0 22 16,0 0-25-16,0 0 29 0,0 0-32 0,0 20 30 15,0-2-6-15,-3 1 4 0,3 7-4 0,0 4-2 16,-1 5 0-16,2 1-1 0,-1 4 2 0,0 6-27 15,0-2 30-15,0-6-28 0,3 0 34 0,-3-4-31 16,1-1 27-16,1-5-29 0,0-4 35 16,0-2-36-16,-1-2 37 0,0-4-27 0,4-2 31 0,-5-14-24 15,5 15 36-15,-5-15-34 0,0 0 32 0,0 0-37 16,18-10 32-16,-12-1-34 0,-2-4 32 16,4-2-3-16,-3-2-2 0,2-4-5 15,0-4 1-15,0-1 1 0,-1-4 1 0,1 2-16 16,-2-2-3-16,-2-1-25 0,2-1 37 0,-1 0-33 15,1 1 29-15,-3 3-22 0,0 2 29 0,0 2-28 16,0 5 32-16,-1 0-22 0,-1 3 25 0,3 1-37 16,-2 4 38-16,-1 13-39 0,2-20 30 0,-2 20-32 15,0 0 35-15,0 0-33 0,0 0 31 0,0 0-31 16,0 0 33-16,-6 26-4 0,5-10-2 0,-1 7 0 16,0 4-7-16,0 5 5 0,1 3 2 15,0 3 9-15,1 0-46 0,0 3 40 0,-3-3-34 16,3-1 29-16,3-2-30 0,-3-3 32 0,1-4-32 15,-1-5 34-15,1-2-33 0,-1-2 33 0,2-4-21 16,-2-15 34-16,2 22-29 0,-2-22 35 0,0 0-31 16,0 0 24-16,0 0-34 0,18-5 39 0,-11-6-38 15,0-5 30-15,-1-1-6 0,1-4 0 0,-2-2-3 16,2-4-1-16,0-3-1 0,-2 0-2 0,1-1-3 16,-1-3 0-16,1 1-17 0,-3-2 21 0,1 2-24 15,-3-1 23-15,3 1-28 0,-1 3 25 16,-2 3-15-16,-1 1 28 0,0 0-31 0,3 4 37 15,-3 3-40-15,0 2 37 0,0 0-30 16,0 17 31-16,0-25-32 0,0 25-3 0,-3-20 2 16,3 20 30-16,0 0-34 0,-4-12 34 0,4 12-28 15,0 0 25-15,-8 9-28 0,8-9 34 0,-8 21-39 16,2-5 34-16,1 1-32 0,-1 4 32 0,-1 2-2 16,0 0-1-16,1-1-1 0,-1 3-3 0,0-2-1 15,-1-2 0-15,1-3-30 0,0 2 41 0,0-5-29 16,1 0 29-16,4-2-14 0,-4-2 60 0,6-11-5 15,-8 19 10-15,8-19-31 0,-8 9 11 0,8-9-26 16,0 0 7-16,0 0-24 0,-20-4 18 16,20 4-31-16,-12-13 25 0,12 13-21 0,-13-23 18 0,4 8-19 15,2-1 19-15,-1-1-22 0,1-3 21 16,-3 1-23-16,3-2 0 0,-2-1 0 0,2 1 4 16,0 1 4-16,0-2-2 0,0 1-2 0,1 1 0 15,0 1 3-15,0 1 7 0,1 0-9 0,-1 4 3 16,3 1-6-16,-2 2 5 0,5 11-5 0,-6-19-5 15,6 19-5-15,-5-14 6 0,5 14 2 0,0 0 2 16,0 0 4-16,0 0-1 0,-2 17 2 16,2-17 2-16,2 30 19 0,-2-7-21 0,1 1 15 15,2 3-20-15,-2 7 21 0,1 0-15 0,-2 3 18 16,1-1-27-16,2-1 23 0,-3 1-22 16,1-3 20-16,-1-1-21 0,2-4 22 0,-2-4-21 15,0-3 23-15,0-1-22 0,0-3 25 0,2-3-18 16,-2-14 19-16,0 24-11 0,0-24 14 0,0 0-24 15,0 17 16-15,0-17-16 0,0 0 19 0,0 0-23 16,2-17 23-16,-2 17-18 0,0-20 14 0,0 20-22 16,0-31 22-16,0 13-21 0,0 0 18 0,-2-5-18 15,2-2 18-15,-2 1-25 0,0-2 25 0,2-2-21 16,-1 2 2-16,-2-1 1 0,2-1-3 0,-1 2 5 16,1 0 1-16,-3 2 3 0,2 3 2 0,0-1-2 15,0 5-1-15,1 1 0 0,1 16 0 0,-2-26-9 16,2 26 1-16,-2-15 1 0,2 15 4 0,0 0-1 15,0 0 2-15,0 0 2 0,0 0 2 16,-2 19 19-16,4-3-23 0,-2 2 22 0,2 6-25 0,-2 1 24 16,2 7-24-16,-2 3 25 0,0 1-27 15,0-2 21-15,0 4-16 0,0-4 13 0,-2 0-14 16,2-5 23-16,0-2-22 0,0-3 21 0,0-1-27 16,-2-4 24-16,2-2-23 0,0 0 29 0,0-17-16 15,0 24 24-15,0-24-24 0,0 0 19 0,0 16-24 16,0-16 18-16,0 0-23 0,0 0 24 15,0 0-22-15,-2-22 19 0,2 22-18 0,0-23 13 16,-1 8-12-16,-2-3 14 0,3-2-14 16,-3-2 17-16,2-1-25 0,-2-2 19 0,2-1-24 15,-3 1 24-15,2-3-18 0,0-1 19 0,-2 0-23 16,-1 4-1-16,3-1 5 0,-1 4 3 0,0 0 3 16,2 6 2-16,-3-2 3 0,2 3-5 0,2 15-5 15,-4-24 1-15,4 24-1 0,-3-15-4 0,3 15 5 16,0 0 11-16,0 0 14 0,0 0-22 0,-5 15 14 15,2 0-28-15,2 3 31 0,-1 5-20 0,2 3 22 16,-4 6-23-16,4 4 23 0,-1 2-26 0,1-2 25 16,-2 3-22-16,2-1 22 0,0 1-24 0,-2-4 24 15,2-1-22-15,0-3 19 0,0-4-20 0,0-2 1 16,0-4 17-16,0-2-9 0,-2-4 5 0,4 0-1 16,-2-15 3-16,0 19 2 0,0-19 18 0,0 0-25 15,0 0 19-15,0 0-22 0,0 0 18 16,0 0-20-16,8-20 19 0,-7 5-21 0,1-2 22 15,-1-3-22-15,-1-2 20 0,3-2-19 0,-2-3 13 16,-1 0-16-16,0-2 19 0,-1-5-15 0,1 1 19 16,0-1-25-16,0 0 20 0,-3 1-28 0,3 1 8 15,-1 5 3-15,-1-1 4 0,2 2 0 0,-1 4 3 16,-2 5-1-16,3-1 1 0,0 2 1 0,-1 2-10 16,1 14-1-16,0-21 2 0,0 21 0 15,0 0 5-15,0 0 0 0,0 0 19 0,0 0-24 16,-4 15 23-16,4 0-16 0,0 6 12 15,0 3-21-15,0 5 24 0,0 5-25 0,0 2 22 16,0 5-20-16,0 3 14 0,2 2-13 0,-2-1 21 16,0 0-19-16,0-8 3 0,2 0 5 0,-2-4-1 15,1-3-3-15,-1-6 4 0,3-1 0 0,-3-2 3 16,0-3-4-16,0-3 22 0,0-15-5 0,1 19 6 16,-1-19-3-16,0 0-8 0,0 0 13 0,0 0-19 15,0 0 15-15,11-13-21 0,-8-1 18 0,-2-2-22 16,2-3 19-16,-1-3-21 0,-1-5 20 0,2 0-21 15,-2-6 19-15,-1 0-18 0,0-2 15 0,0-2-18 16,-1 0 12-16,-2 0-13 0,2 0 15 16,-1-1-28-16,-1 2 13 0,2 1 2 0,-2 2-5 0,-1 1 5 15,3 6-1-15,-3 2 7 0,2 1-3 16,1 3 0-16,-3 2-3 0,2 4-4 0,2 14-1 16,-2-20 1-16,2 20 7 0,0 0-1 0,0 0 0 15,0 0-1-15,-7 12 18 0,5 3-15 0,1 6 14 16,-2 3-24-16,2 7 31 0,1 1-20 0,-1 5 18 15,-2 7-26-15,1 2 18 0,1 0-51 0,1 1 61 16,-1-4-22-16,-2-5 20 0,1-1-21 0,2-4 2 16,0-4 0-16,0-2 2 0,0-3-1 15,0-4 3-15,0-2 2 0,0-3 5 0,0-15 3 16,0 24 3-16,0-24-1 0,0 0 16 0,0 0-19 16,0 0 11-16,0 0-20 0,0 0 16 15,0 0-19-15,5-17 16 0,-4 2-16 0,-1-3 15 16,0 0-21-16,0-6 17 0,0-2-18 0,0 0 22 15,0-4-22-15,-1-4 22 0,1 1-24 0,0-3 17 16,0 0-22-16,-3 0 11 0,3 3-9 0,-2-3-1 16,2 4 8-16,-1 5 3 0,-2 3-8 0,3 0 3 15,-1 7 3-15,1-1-2 0,-1 4-5 0,1 14 2 16,0-20 4-16,0 20 7 0,0 0-20 0,0 0 18 16,0 0 19-16,-2 15-24 0,2-15 22 0,0 35-21 15,2-10 7-15,-2 2-6 0,0 6 18 0,0 2-19 16,0 4 23-16,1-3-21 0,-1 5 19 15,0-4-23-15,0-1 19 0,0-1-19 0,0-2 23 0,0-6-24 16,0-1 2-16,-1-4 2 0,1-4 4 16,1 2 3-16,-1-20 4 0,0 25 8 0,0-25-4 15,0 17 17-15,0-17-22 0,0 0 12 0,0 0-18 16,0 0 19-16,0 0-17 0,5-21 14 0,-5 21-14 16,0-29 11-16,2 11-19 0,-4-5 16 0,2-1-16 15,0-1 18-15,0-4-18 0,-1-2 20 0,-2-3-23 16,2-3 19-16,0 2-22 0,-1 0 20 0,-1-2-23 15,2 2 2-15,-3 0 3 0,3 1 1 16,-2 1 1-16,-1 5 5 0,2 2 0 16,-2 4 7-16,3 1-2 0,-3 6 0 0,2-2-13 0,2 17-1 15,-4-21 1-15,4 21 2 0,0 0 4 16,0 0 1-16,0 0 1 0,-8 15 21 0,7 3-23 16,1 4 22-16,-3 6-27 0,3 6 26 0,0 5-26 15,0 8 25-15,3 3-20 0,-2 11 16 0,2 1-17 16,-1-2 21-16,1-1-17 0,0-8 5 0,0-3-3 15,-1-3-1-15,1-3 20 0,1-9-21 0,-1-3 19 16,0-4-22-16,0-5 26 0,-2-3-19 0,2-3 32 16,-3-15-19-16,5 17 18 0,-5-17-21 0,0 0-4 15,0 0 2-15,13-8-8 0,-13 8 4 0,7-21 13 16,-6 5-13-16,3-2 12 0,-3-2-14 0,1-4 14 16,1-3-25-16,-2 3 21 0,0-11-18 15,1 4 14-15,-2-4-16 0,0-3 14 0,-2 1-18 16,2-1 15-16,-1 2-21 0,0-3 18 0,-2 4-19 15,1 0 18-15,2 4-15 0,-1 4 21 0,-2 3-16 16,2 2 8-16,1 2-8 0,-1 5-9 0,-2-1 12 16,3 16 0-16,-2-20 12 0,2 20-18 0,0 0 22 15,0 0-24-15,0 0 20 0,0 0-18 0,-2 27 23 16,2-7-21-16,1 5 21 0,-1 7-21 0,1 4 24 16,4 0-27-16,-5 9 25 0,1 2-18 15,0-2 14-15,2-2-12 0,-3-5-2 0,1-1 6 16,1-2 4-16,1-3 4 0,-2-7-12 0,0-1 2 15,-1-1 1-15,2-5 3 0,0 0 7 0,-2-18 5 16,0 21 1-16,0-21-7 0,0 0 6 16,0 0-1-16,0 0-2 0,0 0 18 0,14-12-25 15,-10-3 17-15,-1 0-20 0,-2-5 12 0,4-4-19 16,-1 0 18-16,-3-3-15 0,1-6 19 0,-2-1-17 16,0-1 19-16,0-4-30 0,-2 1 16 0,1-5-20 15,-2-1 20-15,2 2-31 0,-4 4 8 0,4 2 6 16,-2 2 1-16,-1 1 4 0,0 2 3 0,3 7 4 15,-1 2-2-15,1 2 2 0,-2 3-4 0,2 0-8 16,1 17 4-16,-6-20-4 0,6 20 7 16,0 0 1-16,0 0 8 0,0 0 14 0,-11 8-24 15,9 4 21-15,-3 5-23 0,3 3 22 0,-1 6-22 16,0 4 22-16,-1 6-21 0,-2 0 22 0,4 6-21 16,-4 1 21-16,2-2-20 0,1-3 15 0,-2-3-20 15,1 0 30-15,1-3-19 0,-1-2 9 0,0-6-15 16,2 1 20-16,1-6-16 0,0-1 21 0,-2-3-16 15,3-15 20-15,-3 24-16 0,3-24 17 0,0 0-22 16,-4 15 18-16,4-15-23 0,0 0 20 0,0 0-21 16,-2-21 18-16,2 21-18 0,0-27 17 0,0 9-19 15,-1-4 16-15,2-2-22 0,-1-4 21 16,0 1-16-16,-1-4 20 0,2-5-9 0,-2 3 6 16,1-2-18-16,0-1 7 0,0 1-20 15,0 1 6-15,0 1 4 0,0 6-13 0,0 1 18 16,0 2 3-16,0 1-1 0,0 6-4 0,0 1-6 15,0 16-1-15,1-25 5 0,-1 25-2 0,0 0 5 16,3-15 6-16,-3 15 16 0,0 0-21 0,10 15 23 16,-10-15-19-16,7 27 23 0,-2-6-34 0,1 6 28 15,-1 5-23-15,2 1 21 0,-1 6-21 0,1 1 22 16,-1-1-25-16,0-5 22 0,1 0-19 0,-2-2 24 16,1-5-25-16,-3-3 22 0,2-2-24 0,1-2 28 15,-1-6-22-15,-5-14 12 0,7 22-5 0,-7-22 19 16,10 9-25-16,-10-9 28 0,0 0-27 0,18-14 20 15,-11 4-25-15,-1-7 21 0,1 0-22 16,0-6 24-16,3-2-24 0,-3-3 23 0,0 0-23 16,0-4 23-16,-1-1-25 0,0-2 1 0,-1 2-3 15,1-3 7-15,-3 2 1 0,1-1 0 0,0-1 1 16,-3 4 4-16,2 1-3 0,0 3 0 0,-2 3 2 16,1 2-9-16,-2 4 22 0,2 3-10 0,0 1-3 15,-2 15-4-15,1-24-2 0,-1 24 1 0,0 0 4 16,0 0-1-16,0 0 2 0,0 0-33 0,0 0 40 15,-5 19 1-15,3-1-2 0,-2 6 20 16,3 6-26-16,-1 4 25 0,-2 4-27 16,3 7 18-16,-3 3-21 0,2 1 24 0,0 0-21 0,-3-1 22 15,4-3-25-15,-3-1 16 0,4-8-23 16,-1-6 3-16,1-3-1 0,-2-4-2 0,2-4 10 16,2-2 3-16,-2-17 2 0,0 24-1 0,0-24 2 15,0 0 24-15,6 10-29 0,-6-10 22 0,9-10-20 16,-9 10 14-16,8-20-21 0,-4 5 26 0,2-4-19 15,1-2 18-15,-2-1-23 0,1-7 19 0,-1 0-23 16,1-2 20-16,-2-1-25 0,-2-1 31 0,3 0-32 16,-3 0 8-16,1-3 2 0,-1 3 3 0,0 1 3 15,-2-1-2-15,3 6 0 0,-3 1 4 0,0 4 1 16,0 0 4-16,0 4-1 0,-3 2-6 0,3 16-2 16,0-25 11-16,0 25-13 0,-2-15-2 15,2 15-3-15,0 0-8 0,0 0 14 0,-17 9 1 16,11 4 0-16,2 2 1 0,-4 4 25 0,0 5-30 15,-2 7 25-15,2 4-28 0,-3 5 23 0,1 0-21 16,-1 4 22-16,-1 4-19 0,-1 2 14 0,2-8-16 16,0-3 19-16,2-1-18 0,-1-7 23 0,2 0-25 15,-3-6 20-15,5-3-19 0,1-2 22 0,-1-2-18 16,1-4 21-16,2-1-26 0,3-13 21 0,-11 15-23 16,11-15 20-16,0 0-24 0,0 0 24 0,-17-4-23 15,17 4 21-15,-9-19-22 0,3 6 22 16,1-3-18-16,-2-4 20 0,1-3-27 0,-3-2 24 15,2-4-29-15,-2-2 18 0,-2-4-38 16,0-2 33-16,3 5-32 0,0 2 33 0,0-3-30 16,-1 5 31-16,2 0-23 0,1 4 31 0,0 4-23 15,1 0 26-15,-1 1-25 0,2 6 32 0,1-1-41 16,-1 2 31-16,4 12-31 0,-7-13 35 0,7 13-31 16,0 0 31-16,0 0-28 0,-12 6 31 0,12-6-31 15,-7 26 35-15,3-6-3 0,1 3-3 0,-1 7 5 16,1 3-7-16,-1 3 0 0,0 7 5 0,2 0 2 15,0 5-40-15,-2-4 37 0,2 2-23 0,-1-1 33 16,2-2-26-16,0-6 28 0,-2-2-31 16,3-2 32-16,0-6-34 0,-2-2 27 0,2-2-29 0,0-7 33 15,0 3-19-15,0-19 22 0,2 22-22 16,-2-22 27-16,0 0-38 0,0 0 2 0,0 0 32 16,0 0-36-16,11-9 40 0,-11 9-40 0,5-30 30 15,-3 11-29-15,2-5 32 0,-3-2-37 0,3-5 35 16,-2-1-3-16,-1-3-6 0,2-1 11 15,-2 0-43-15,1-1 39 0,-2-1-32 0,2 0 21 16,0 2-31-16,-2-2 33 0,0 5-32 0,0 2 32 16,0 4-29-16,1 1 35 0,-1 3-33 0,-1 6 30 15,1 0-35-15,0 17 28 0,0-27-23 0,0 27 30 16,0 0-33-16,0 0 39 0,0 0-14 0,0 0 7 16,0 0-4-16,0 29-1 0,0-5 1 15,1 4 0-15,-1 8-3 0,0 9 1 0,0 5-29 16,0 3 34-16,2 7-33 0,-2 3 37 0,2 0-31 15,0-3 36-15,-1-10-28 0,2-1 27 0,-2-5-31 16,1-6 37-16,-1-5-8 0,2-2-6 0,-2-5-3 16,1-5 5-16,0-4 1 0,-2-17 3 0,3 20-29 15,-3-20 32-15,0 0-36 0,0 0 37 0,0 0-30 16,15-11 28-16,-11-3-21 0,0-2 25 0,1-7-33 16,-3-1 36-16,4-6-32 0,-2-2 25 0,-1-4-32 15,-2-2 33-15,3-7-36 0,-2 2 31 0,-2-3-3 16,2 0-35-16,0 0 33 0,-2-1-29 0,0 2 31 15,0 5-34-15,0 2 36 0,0 3-26 0,0 1 27 16,-2 5-19-16,4 3 22 16,-4 2-10-16,2 3-1 0,0 6-30 0,0 15 33 15,-2-24-33-15,2 24 34 0,0 0-29 0,0 0 34 16,0 0-32-16,0 0 32 0,-2 17 2 0,2-1-6 16,0 7-1-16,0 2-14 0,0 7 14 0,0 5 2 15,2 1-30-15,-2 7 29 0,0 3-30 0,2-1 38 16,-2 1-29-16,0-3 4 0,2-1 32 0,-2-5-32 15,1-3 32-15,2-2-33 0,-2-4 32 0,1-4-36 16,-1-2 33-16,2-3-28 0,-3-5 34 16,1-2-23-16,-1-14 37 0,4 17-35 0,-4-17 25 15,0 0-25-15,0 0-6 0,0 0 2 0,14-9 2 16,-14 9 25-16,6-26-32 0,-4 11 33 0,1-9-37 16,-2 0 28-16,1-3-31 0,-1-7 32 0,-1-1-33 15,3-2 25-15,-3 0-29 0,0-4 33 0,0 2-32 16,0-6 28-16,-3 2-31 0,2 5 28 0,-1 1-27 15,2 2 28-15,-1 1-28 0,-3 3 32 0,4 6-28 16,-1 2 30-16,-2 5-33 0,1 2 28 0,2-1-35 16,0 17 31-16,-1-21-24 0,1 21 25 15,0 0-18-15,0 0 23 0,0 0-37 0,0 0 34 16,-7 24-33-16,4-9 33 0,2 8-29 0,0 2 32 16,-1 7-2-16,0 4-35 0,0 1 38 15,1 9-32-15,1 2 29 0,-3 0-29 0,3 0 28 16,0-2-23-16,0 0 27 0,0-7-24 0,3-4 31 15,-2-1-39-15,-1-7 35 0,2-2-37 0,0-2 30 16,0-6-22-16,0-1 38 0,-2-16-24 0,5 20 27 16,-5-20-30-16,0 0 26 0,0 0-30 0,0 0 3 15,19-14 6-15,-12 4 19 0,-2-7-31 0,1-1 33 16,1-3-30-16,-2-4 22 0,2-5-29 0,0-1 27 16,-2 0-22-16,1-3 17 0,1-6-25 0,-2 5 29 15,1-1-31-15,-1-3 32 0,0 3-31 0,-3 1 29 16,2 3-26-16,-2 2 26 0,2 6-28 0,-1 0 28 15,-2 3-25-15,2 4 41 0,-2 0-48 16,-1 17 31-16,2-24-38 0,-2 24 32 0,0 0-23 16,4-14 25-16,-4 14-29 0,0 0 34 0,1 14-37 15,-1-14 38-15,1 26-32 0,2-4 33 0,-1 2-33 16,-2 8 33-16,1 4-30 0,-1 0 29 0,0 5-29 16,3 4 30-16,-3-1-23 0,0 1 2 15,0-7-5-15,0-1 0 0,1-1 31 0,1-5-6 16,2-1-29-16,-3-5 28 0,0-5-27 0,2-2 26 15,-1-1-22-15,-2-17 32 0,5 21-29 0,-5-21 4 16,0 0 3-16,11 12 0 0,-11-12 0 16,0 0 16-16,10-13-14 0,-10 13 10 0,11-23-17 0,-7 9 25 15,-1-5-22-15,2-2 19 0,-1-2-28 16,-1-1 31-16,1-1-32 0,-1-5 28 0,1-1-31 16,-3 0 29-16,2 0-27 0,0 0 26 0,-2 6-27 15,2-1 27-15,-2 4-26 0,1 1 30 0,-2 4-23 16,3-1 25-16,-3 18-38 0,0-26 26 0,0 26-28 15,1-17 27-15,-1 17-28 0,0 0 37 0,0 0-35 16,0 0 32-16,0 0-30 0,1 17 33 0,-2-3-33 16,1 6 31-16,-1 4-29 0,-2 1 26 0,1 7-27 15,1 1 33-15,-2 0-32 0,2 0 12 0,0 1 1 16,-1-2-9-16,-1 3 0 0,2-3 6 0,1-6 27 16,-1-2-32-16,1-1 34 0,0-5-38 0,-3 0 30 15,3-2-25-15,0-16 32 0,0 25-27 16,0-25 25-16,0 15-26 0,0-15 5 0,0 0 1 15,0 0-5-15,0 0 10 0,0 0 1 16,8-15-9-16,-8 15 2 0,2-23 0 0,-1 5 25 16,0-4-28-16,-1-1 22 0,0-2-25 0,0-4 22 15,0-4-24-15,0-1 27 0,-1-3-37 0,-2 0 28 16,0-4-30-16,-2-1 24 0,2 6-24 0,-1 0 31 16,-1 3-30-16,-1 1 35 0,2 0-30 0,-2 4 26 15,1 7-25-15,-1-1 24 0,2 5-32 0,0 0 30 16,-1 3-35-16,-1 3 33 0,6 11-33 15,-11-13 34-15,11 13-30 0,0 0 31 0,-18 5-31 0,18-5 33 16,-14 21-25-16,7-6 26 0,1 5-27 16,-4 2 32-16,2 4-36 0,-1 2 31 0,2 4-28 15,1-2 30-15,-3 0-30 0,2 0 30 0,-1 0-30 16,3-1 33-16,-2-2-33 0,4-5 31 0,-3 1-33 16,2-2 32-16,2-5-24 0,-1 0 29 0,0-3-16 15,3-13 23-15,-4 23-38 0,4-23 30 0,0 0-32 16,-6 14 31-16,6-14-31 0,0 0 30 0,0 0-30 15,-2-17 33-15,2 17-32 0,0-23 30 0,0 5-31 16,0-1 30-16,0-4-25 0,0-3 23 16,0 0-30-16,0-8 40 0,-2-1-39 15,0 0 31-15,0 0-35 0,1-2 32 0,-3-7-29 16,1 8 29-16,-1 1-33 0,0-1 32 0,1 5-31 16,-3-1 7-16,2 7 1 0,1 1 3 0,1 2 23 15,-1 1-18-15,-1 5 16 0,4 16-34 0,-6-24 33 16,6 24-31-16,0 0 3 0,-9-8 29 0,9 8-32 15,-6 15 35-15,2-1-32 0,1 5 32 0,-2 7-31 16,2 4 30-16,0 6-3 0,-1 8-2 0,3 2-1 16,-1 4-2-16,2 1-24 0,-2 0 25 0,0-1-26 15,2-4 35-15,-1-1-38 0,2-6 6 0,-1-4 31 16,2-2-34-16,-2-7 30 0,0-2-27 0,0-5 31 16,0-1-26-16,0-18 41 0,0 26-30 15,0-26 1-15,0 0 2 0,0 0 25 0,0 0-22 16,0 0 20-16,0 0-33 0,12-18 35 0,-8 3-36 15,-2-2 27-15,0-5-32 0,1-2 36 0,0-2-39 16,-3-6 34-16,1-1-34 0,-1-1 32 0,2-3-33 16,-4-1 31-16,2-1-30 0,-1 1 30 0,1-2-29 15,-3 3 23-15,2 0-26 0,-1 4 32 16,0-1-27-16,0 7 4 0,1 1-3 0,-2 5 4 16,2-1 3-16,-1 4 1 0,1 2-1 0,-2 2-5 15,3 14-1-15,-1-19 0 0,1 19 31 0,0 0-31 16,0 0 28-16,0 0-27 0,0 0 26 0,-11 19-32 15,11-1 51-15,-2 4-53 0,-2 3 36 16,3 8-9-16,-1 2 0 0,-2 2-3 0,3 6 0 16,-3 0-32-16,2-1 35 0,0-6-30 0,2 0 36 15,-4-3-30-15,4-3 28 0,-2-2-30 0,2-6 31 16,-3-1-22-16,3-3 24 0,-1-3-17 0,1-15 31 16,1 21-35-16,-1-21 29 0,0 0-29 0,0 0 26 15,0 0-32-15,0 0 29 0,0 0-28 0,9-12 27 16,-9 12-29-16,1-26 28 0,0 10-32 0,1-3 31 15,1-4-27-15,-2-1 28 0,-1-1-30 0,1-3 32 16,-1 0-29-16,0-6 24 0,-1 0-31 16,0 1 29-16,-2 0-24 0,1-1 18 0,0 2-31 15,-1 2 32-15,2 4-26 0,-4 3 4 0,4 1 4 16,-3 4 5-16,2 3-1 0,1-2-1 0,1 17 2 16,-4-21 0-16,4 21 21 0,0 0-26 15,-7-9 30-15,7 9-35 0,-5 11 34 0,2 2-36 16,0 1 33-16,0 9-28 0,-1 2 28 0,1 6-3 15,-1 3 0-15,2 2-5 0,-3 6 1 0,0 0-30 16,2 0 34-16,-1 0-24 0,0-5 32 0,2-3-26 16,-2-3 28-16,3-3-25 0,0-4 28 0,-1-2-37 15,2-2 33-15,-3-4-24 0,3-16 25 0,-1 21-27 16,1-21 26-16,0 0-27 0,0 17 28 0,0-17-30 16,0 0 26-16,0 0-27 0,4-18 25 0,-4 18-27 15,2-24 26-15,-1 8-24 0,0-1 26 16,-1-6-36-16,3-1 44 0,-3-3-36 0,0 0 26 15,1-2-21-15,-1-3 21 0,0-3-27 0,-1 0 24 16,1-1-22-16,0 0 19 0,-3 2-27 0,3-1 5 16,-1 2 1-16,0 3 2 0,1 2 6 0,-2 4 21 15,-1 2-27-15,3-1 25 0,-1 5-21 0,1 2 24 16,0 16-40-16,-1-26 27 0,1 26-30 0,0 0 32 16,-3-17-28-16,3 17-5 0,0 0 44 0,-3 14-31 15,3-14 31-15,-4 30-35 0,1-7 35 0,1 3-26 16,-1 5 22-16,1 5-29 0,-2-1 33 15,0 8-26-15,1 1 33 0,-1-2-33 16,1 2 40-16,1-7-12 0,-1-1 11 0,0-2-30 16,2-2 25-16,-1-5-27 0,1-3 23 0,-2-1-26 15,3-4 21-15,-1-2-14 0,1-17 14 0,0 30-14 16,0-30 25-16,0 15-16 0,0-15 9 0,0 0-21 16,0 0 14-16,0 0-13 0,0 0 14 0,0 0-18 15,5-18 17-15,-5 18-12 0,0-23 13 0,2 7-21 16,-2-2 16-16,0-1-19 0,0-3 20 0,0 0-20 15,-2-4 19-15,2 0-22 0,0 1 20 0,-1-1-22 16,1-2 20-16,-3 3-23 0,3-1 25 16,-1 2-21-16,1 2 19 0,-1 5-16 0,1-1 21 15,-3 1-23-15,3 17 24 0,0-27-25 0,0 27 12 0,-2-18-22 16,2 18 23-16,0 0-21 0,0 0 29 16,0 0-21-16,-5 11 25 0,4 3-27 0,1 3 26 15,-2 6-25-15,-1 4 24 0,2 6-26 0,0 1 29 16,-1 3-21-16,0 2 18 0,0-2-18 0,1 5 21 15,-2-4-24-15,2-2 8 0,-1-2 1 0,1-4-3 16,-2-2 1-16,2-4-2 0,1-3-2 0,-2-3 3 16,2-2 8-16,-2 0 9 0,2-16-6 0,-2 15-2 15,2-15 2-15,0 0-2 0,0 0 21 0,0 0-28 16,0 0 22-16,6-17-24 0,-6 17 19 16,4-28-17-16,-3 11 19 0,2-6-22 15,0-1 23-15,-2-3-22 0,3-3 18 0,-2-6-24 16,-1 1 22-16,0-4-25 0,2 1 24 0,-3-6-24 15,2 0 14-15,-2 5-20 0,0 0 25 0,0 2-23 16,0 2 4-16,0 2 8 0,-2 5-2 0,2 4 3 16,-3 0 7-16,3 6-6 0,0 1-4 0,-1 1-5 15,1 16 0-15,-1-21 2 0,1 21 4 0,0 0 1 16,0 0 23-16,0 0-27 0,-10 9 25 0,7 6-26 16,2 5 29-16,-5 4-17 0,2 9 9 0,0 0-24 15,0 11 27-15,0 2-20 0,-2 4 25 0,4 7-29 16,-4-1 25-16,2-6-21 0,-2-2 0 0,4-2 9 15,-1-1 3-15,0-2-1 0,2-9 4 16,-2-2 4-16,2-7-14 0,-1-1 23 0,2-3-24 0,-3-3 20 16,3-18-13-16,0 26 18 0,0-26-13 15,0 0-3-15,3 13-37 0,-3-13 51 0,0 0-7 16,6-12 16-16,-6 12-20 0,4-26 16 0,0 10-23 16,0-7 13-16,-2 0-21 0,0-8 19 0,2 1-20 15,1-3 21-15,-4-3-23 0,2 0 21 0,-1-1-22 16,0 0 16-16,-1 0-12 0,2-1 14 0,-3 2-24 15,1-1 19-15,-1 3-23 0,0 0 25 16,0 2-18-16,-1 5 1 0,-2 3 16 16,3 1-6-16,-1 4 0 0,1 4-8 0,-2 0-3 0,2 15-2 15,-2-24 1-15,2 24 1 0,0 0 25 16,-4-13-26-16,4 13 28 0,0 0-30 0,-10 16 27 16,7-2-25-16,-2 3 28 0,1 6-26 0,-2 6 30 15,0 5-28-15,0 6 22 0,0 4-20 0,-1 3 19 16,0 10-26-16,2-2 27 0,-2 0-23 0,3-7 3 15,0-3 2-15,-2 0 24 0,2-3-25 0,3-7 27 16,-1-1-30-16,-1-7 29 0,2-3-35 0,0-1 30 16,-2-6-20-16,3 1 27 0,0-18-22 0,0 21 20 15,0-21-22-15,0 0 29 0,0 0-28 0,0 0 0 16,0 0 1-16,0 0-1 0,5-18 1 0,0 4 21 16,-4-2-23-16,0-7 21 0,2-1-24 0,-1-3 22 15,-1-3-26-15,2-4 25 0,-3-1-26 16,1-2 22-16,-1 0-26 0,0-1 26 0,0-1-24 15,1-1 19-15,-2 4-19 0,1-2 19 0,0 4-36 16,-1 0 39-16,1 6-22 0,-3 2 25 0,3 0-24 16,-1 5 27-16,1 4-29 0,-2 0 26 0,-1 2-29 15,3 15 23-15,-1-21-32 0,1 21 36 0,0 0-29 16,0 0 30-16,0 0-41 0,0 0 48 16,-8 21-29-16,4-4 26 0,2 5-26 0,-2 4 25 15,3 7-27-15,-3 1 29 0,1 8-26 0,0-1 27 16,0 4-30-16,-1-1 34 0,1 0-29 0,-1-3 0 15,3-5 11-15,0-1 5 0,-2-3-4 16,1-4-5-16,2-5 22 0,0-1-19 0,0-2 0 16,0-4-1-16,-1-2 3 0,1-14 6 0,0 18-3 15,0-18 1-15,0 0-17 0,0 0 13 0,0 0-2 16,0 0 1-16,10-12 19 0,-10 12-29 0,5-28 29 16,-2 9-31-16,0-1 26 0,1-5-23 0,-1-2 20 15,1-3-22-15,-3-4 24 0,3-1-32 0,-2-3 19 16,-1 2-18-16,2-9 20 0,-2 2-25 0,-1 0 25 15,1 4-20-15,-1 2 28 0,0 1-39 0,0 1 5 16,-1 1 1-16,1 8 4 0,-1 0 3 0,-2 2 3 16,2 5 1-16,1 1 8 0,-2 0-5 15,2 18-11-15,-3-24 2 0,3 24 9 0,0 0 0 16,-2-13 19-16,2 13-28 0,0 0 31 0,-6 19-32 16,5-4 31-16,-3 6-31 0,2 3 35 0,-2 9-18 15,1 3 13-15,-1 8-29 0,2 2 36 0,-3 2-26 16,1 1 31-16,1-1-24 0,-1-3 28 15,2 0-24-15,-1-4 6 0,1-4-8 0,1-4 1 16,-2-1-3-16,2-5-1 0,1-4 3 0,0-4 1 16,-1-1 4-16,1-18 4 0,0 26-3 0,0-26-3 15,0 0 2-15,0 15-3 0,0-15 2 0,0 0-4 16,0 0 22-16,5-17-28 0,-5 17 10 0,6-27-7 16,-5 10 16-16,0-4-22 0,2-1 30 15,-2-4-28-15,1 2 20 0,2-7-28 0,-4-1 17 16,1-2-28-16,-1 0 23 0,2 1-25 0,-2-3 23 15,-2 3-24-15,2 1 34 0,-1 0-32 0,1 5 25 16,-3-1-25-16,2 4 29 0,-1 2-19 0,1 2 27 16,-2 2-28-16,3 2 23 0,-1 2-23 0,1 14 20 15,-1-25-33-15,1 25 30 0,-5-16-28 0,5 16 32 16,0 0-30-16,0 0 31 0,0 0-26 0,-8 16 30 16,8-16-23-16,-5 30 20 0,2-7-24 0,0 3 41 15,-1 6-39-15,1 1 34 0,-2 9-38 0,-1 0 33 16,2-1-29-16,1 2 36 0,-1-1-20 0,1-7 26 15,1 1-28-15,0-3 3 0,1-6-1 16,-2-3-2-16,3-1-2 0,-1-5 7 0,-1 0 2 16,2-18 0-16,0 26 0 0,0-26 5 15,0 17 1-15,0-17-6 0,0 0-2 0,0 0 4 16,0 0 20-16,0 0-33 0,6-16 19 0,-3 4-19 16,-1-4 23-16,0-1-26 0,-1-4 20 0,2-3-23 15,-2-2 19-15,1-1-19 0,-1-6 20 0,2 0-29 16,-3 0 21-16,-3-3-26 0,3 1 27 0,0 2-24 15,0-3 27-15,-1 3-33 0,-1 1 22 0,1-1-28 16,-2 3 31-16,2 5-26 0,-1 2 6 0,2 2 4 16,-2 5-5-16,0 0 17 0,1 2-7 15,1 14-2-15,-3-24 24 0,3 24-25 0,0 0 28 16,-3-14-31-16,3 14 34 0,0 0-31 0,-4 14 36 16,4-14-43-16,-1 28 36 0,0-10-32 0,-2 6 35 15,3 3-32-15,-2 7 33 0,0 1-24 0,-1 3 36 16,0-1-23-16,0 6 28 0,1-6-22 0,0-3 21 15,0 1-28-15,-1-3 23 0,3-5-25 0,-3 0 4 16,3-6-7-16,-1 0-2 0,-1-3 5 0,2-2 3 16,0-16 1-16,-1 22 0 0,1-22-1 0,0 0-2 15,1 15 18-15,-1-15-22 0,0 0 25 0,0 0-29 16,3-20 22-16,-3 20-25 0,4-24 25 0,-2 9-26 16,-2-4 22-16,4-2-21 0,-4-2 16 15,1-3-17-15,0 1 19 0,-1-2-17 16,0-2 17-16,0 0-26 0,0-3 17 0,0 0-25 15,0 3 25-15,0-5-35 0,0 8 28 0,0-4-27 16,-1 3 8-16,1 3-1 0,-1 0 14 0,-1 5 1 16,0 0-3-16,2 1 0 0,0 18 8 0,0-28-4 15,0 28-7-15,0-21 0 0,0 21 0 0,0 0 5 16,0 0 30-16,0 0-33 0,0 0 48 0,0 0-52 16,-6 15 34-16,5-1-31 0,1 3 36 0,-2 7-30 15,2 3 30-15,-1 5-13 0,-2 4 27 0,0 5-39 16,1 2 33-16,-1 1-28 0,1-1 23 0,0 0-21 15,0-6 20-15,1-2-21 0,-2-2-6 16,2-1 0-16,1-7 2 0,0-3 0 0,0-2 0 16,-2-5 6-16,2 2 3 0,0-17 3 0,0 21 1 15,0-21-5-15,0 0-1 0,0 15-1 0,0-15 21 16,0 0-23-16,0 0 15 0,6-15-24 0,-6 15 26 16,1-23-19-16,3 8 20 0,-4-3-29 0,2 1 20 15,-2-7-23-15,-2-1 8 0,2-1-23 0,0-2 23 16,-2-7-28-16,2 1 23 0,-2-2-30 0,1 1 21 15,-3 1-23-15,2-3 26 0,-2 4-25 16,3 0 35-16,-3 3-34 0,2 2 3 0,-2 4 9 16,3 1 3-16,-2 1 6 0,0 6 3 0,2 0-2 15,0 2-2-15,1 14-3 0,-3-21 8 16,3 21 3-16,0 0 29 0,0 0-24 0,0 0 20 16,-7 16-21-16,6-2 39 0,1 6-33 0,-2 3 30 15,-1 3-34-15,2 8 30 0,-2 0-32 0,1 10 34 16,-1 2-29-16,-1 2 37 0,0-1-24 0,1-1 30 15,-3-1-30-15,2-2 3 0,1-6 1 0,2-2 8 16,-3-3-7-16,3-5-7 0,-4 1 1 0,5-6 3 16,-1-1 8-16,-3-4-13 0,4 0 0 0,0-17 3 15,-3 20-2-15,3-20-5 0,0 0-2 0,-4 13-3 16,4-13-2-16,0 0 6 0,0 0-3 0,0-18 2 16,0 18 19-16,0-24-24 0,0 9 17 0,0-5-22 15,1-1 17-15,-1-3-23 0,0-1 32 16,0-4-39-16,-1 0 23 0,1-2-42 0,0-5 28 15,0 3-28-15,-1-3 34 0,1 3-30 0,-2-1 29 16,-1 1-28-16,2 7 35 0,0 0-29 0,1 2 32 16,-3 3-28-16,2 4 31 0,-1-1-25 0,2 18 19 15,-3-24-28-15,3 24 38 0,-1-14-38 16,1 14 34-16,0 0-29 0,0 0 35 0,-3 14-33 16,3-14 32-16,-4 29-27 0,4-8 35 0,-4 3-35 15,4 1 39-15,-1 9-28 0,-1 2 30 0,1 1-23 16,-3 7 26-16,2-1-28 0,0 3 27 0,-1-5-3 15,-1 2-10-15,2-7-1 0,1 0-3 16,-3-5-6-16,2-3 4 0,2-4-1 0,-1-3-2 16,-2-2 4-16,3-4 0 0,-1 0 5 0,1-15-2 15,-1 21-5-15,1-21-1 0,0 0-1 0,0 0 2 16,0 0 0-16,0 0-12 0,0 0-16 0,0 0 33 16,0-19-3-16,1 5-11 0,-1-4 27 0,0-3-20 15,1-3 11-15,-1-2-36 0,-1-4 27 0,1-4-30 16,0-1 22-16,0-1-31 0,0-1 27 0,0-1-36 15,1-1 40-15,-2 2-28 0,1 0 29 0,0 2-32 16,0 1 34-16,0 5-28 0,-1 4 31 16,2 2-30-16,-2 4 29 0,1 2-28 0,0-1 24 15,0 18-31-15,0-24 36 0,0 24-27 0,0 0 34 16,0 0-33-16,0 0 34 0,0 0-31 0,0 0 34 16,-6 26-19-16,6-7 21 0,-3 7-24 15,3 1 33-15,-1 6-36 0,1 5 33 0,-1-1-17 16,1 8 14-16,-2 2-30 0,-1 1 7 0,2 0 13 15,-3 0-3-15,3-1 4 0,-2-5 29 0,0-4-38 16,2-4 27-16,-3-4-31 0,2-4 25 0,1-3-28 16,1-4 30-16,-2-3-21 0,2-16 21 0,-2 26-30 15,2-26 25-15,0 0-23 0,0 0-6 0,0 0 2 16,0 0-1-16,0 0 3 0,0 0 1 0,4-26 4 16,-4 26-3-16,1-34 2 0,1 12 1 0,-2-2 27 15,0-4-35-15,2 1 22 0,-4-5-31 16,4-1 24-16,-2-2-32 0,0 0 31 0,0-3-37 15,0 4 29-15,-2-4-30 0,0 2 34 0,2 1-32 16,-3-1 26-16,1 6-24 0,0 3 34 0,1 3-29 16,-2 1 31-16,2 6-27 0,1 0 32 0,-2 2-30 15,1 1 24-15,1 14-30 0,-3-19 44 0,3 19-48 16,0 0 34-16,0 0-34 0,0 0 32 0,0 0-28 16,-8 14 32-16,8-14-30 0,-4 34 35 0,2-11-38 15,1 3 35-15,1 6-26 0,-4 1 33 0,3 3-31 16,-4 2 41-16,3-1-28 0,-1 0 14 0,-3 5 1 15,5-8-1-15,-2 0 18 0,-1-3-21 16,3-6-9-16,-2-2 1 0,2-2-1 16,-1-5 1-16,1 1 5 0,1-17 1 0,-3 26-1 15,3-26-4-15,-1 14 0 0,1-14 0 0,0 0-3 16,0 0 4-16,0 0-3 0,0 0 4 0,0 0-1 16,4-24-5-16,-4 24-2 0,3-29 5 0,-3 10 23 15,1-1-34-15,2-6 23 0,-6 2-21 0,6-5 16 16,-3-4-31-16,0 0 30 0,-3-2-41 0,3 0 29 15,-1 0-31-15,-1-1 31 0,-2 3-28 0,3 1 30 16,-1 5-20-16,0 1 24 0,-1 2-24 16,1 3 44-16,0 3-42 0,0 3 27 0,2-1-35 15,0 16 32-15,-4-21-31 0,4 21 33 0,0 0-33 16,-5-13 35-16,5 13-33 0,-4 11 30 0,4-11-30 16,-6 27 36-16,2-6-30 0,1 5 34 0,-1 4-28 15,-2 6 26-15,1 6-26 0,2 0 32 0,-2 2-35 16,-1-2 33-16,1 2-21 0,1-1 7 0,-1-1 3 15,1-7 1-15,-1-2 25 0,2 0-32 0,-1-5 27 16,0-4-34-16,1-1 28 0,2-6-29 0,-2-1 32 16,1-1-27-16,2-15 22 0,-1 19-26 0,1-19 22 15,0 0-21-15,0 0 4 0,0 0-9 16,0 0 5-16,0 0 2 0,0-19 2 0,1 4 0 16,1-1 23-16,1 0-31 0,-2-6 27 15,-1-2-28-15,1 0 26 0,-1-3-31 0,2-3 27 16,-2-3-36-16,0 1 26 0,0-1-27 0,0-2 42 15,-2 2-41-15,2-1 34 0,-1 3-39 0,1 3 37 16,-1 4-27-16,-2 0 25 0,1 2-23 0,1 5 29 16,-2 0-29-16,2 1 26 0,1 16-33 0,-1-23 31 15,1 23-32-15,-5-13 31 0,5 13-24 0,0 0 27 16,0 0-27-16,-6 13 31 0,3-1-32 0,0 5 30 16,0 5-32-16,-1 2 36 0,-1 6-29 0,2 2 32 15,-1 2-30-15,-2 1 26 0,3-2-23 0,-1 1 4 16,0 0 3-16,3-1 14 0,-2-2-5 0,0-6-2 15,1 1 23-15,-1-4-27 0,1-1 27 16,1-3-35-16,0-3 28 0,-2 0-19 0,3-15-5 16,-1 23 3-16,1-23 0 0,0 0 1 0,-5 14-2 15,5-14 0-15,0 0 0 0,0 0 0 0,0 0 1 16,0-19 3-16,0 19 17 0,3-24-27 0,-3 8 32 16,0-4-33-16,2-1 23 0,-2-3-35 15,0-4 24-15,-2 1-22 0,2-5 13 0,0-3-40 16,-3-1 26-16,2 0-28 0,1 0 37 0,-1 0-29 15,-2 1 34-15,2 2-29 0,1 6 27 0,-2 0-10 16,1 4 26-16,-2 1-18 0,3 5 24 16,-1 1-40-16,-1-1 29 0,2 17-32 0,-3-22 31 15,3 22-29-15,0 0 33 0,0 0-32 0,0 0 30 16,0 0 2-16,-6 16-1 0,3 1 4 0,0 5 0 16,3 4-3-16,-1 4-13 0,-2 6 26 0,-1 1-32 15,2 6 36-15,-2 0-31 0,-1 1 27 0,2-2-26 16,-1-6 2-16,0-2 6 0,1-3 25 0,-1 0-31 15,2-6 27-15,1-5-29 0,-3-3 29 0,3 1-25 16,1-18 29-16,-2 27-31 0,2-27 24 0,-4 17-27 16,4-17 0-16,0 0 2 0,0 0 8 0,0 0 0 15,0 0-9-15,-1-20 34 0,1 20-34 0,0-27 23 16,0 8-29-16,1-3 27 0,-1-1-35 0,0-4 30 16,0-2-38-16,0-4 26 0,0-2-40 15,0-1 37-15,0-3-27 0,0 1 24 0,-1-5-25 16,-2-1 37-16,2 6-10 0,-2 1 2 15,-1 2-30-15,2 4 34 0,-3 0-31 0,1 2 36 16,1 5-30-16,-1 2 33 0,0 5-30 0,1 0 28 16,-1 4-30-16,1-1 29 0,3 14-25 0,-6-12 27 15,6 12-31-15,0 0 37 0,0 0-30 0,-16 10 29 16,10 4-31-16,2 3 34 0,-4 3-18 0,4 5 16 16,-2 6 3-16,1 0-3 0,-1 3-3 0,-1 6-1 15,1-2 3-15,0 2-26 0,-1 0 31 0,3-5-20 16,-1-3 25-16,-1 0-35 0,3-4 36 0,-1-4-35 15,0-1 26-15,3-2-29 0,-1-5 32 0,1-2-26 16,-3 1 34-16,4-15-31 0,-2 18 31 16,2-18-36-16,0 0 30 0,0 0-30 0,0 0 32 15,0 0-30-15,0 0 22 0,-4-21-28 0,4 21 37 16,0-29-39-16,0 12 31 0,0-6-34 0,2-1 32 16,-2-2-34-16,0-1 27 0,0-4-38 0,0-4 28 15,0 1-36-15,0-4 35 0,-2 3-27 0,1 1 30 16,-1-1-26-16,0 2 30 0,-1 3-25 0,-1 3 43 15,2 4-39-15,-2 1 35 0,3 1-36 16,0 5 26-16,-2 2-28 0,0 0 30 16,3 14-34-16,-4-20 34 0,4 20-31 0,0 0 33 15,0 0-30-15,0 0 33 0,-14 7-33 0,10 5 34 0,1 3-1 16,-1 4-3-16,1 2 13 0,-1 3-13 16,0 8-6-16,1 0 1 0,-2 2-1 0,-2 1 6 15,1 4 0-15,1-3-27 0,-1-3 33 0,1 0-33 16,-1-2 35-16,2-3-31 0,0-4 28 0,0-4-17 15,1-1 18-15,2-2-30 0,-3-4 34 0,4-13-17 16,-2 24 21-16,2-24-41 0,-4 12 30 0,4-12-30 16,0 0 34-16,0 0-31 0,0 0 30 0,2-19-32 15,-2 19 33-15,5-24-5 0,-2 7-1 0,0-2-2 16,-2-3 0-16,3-2-3 0,0-1-32 0,-2-1 40 16,0-4-40-16,1-3 24 0,-2 3-32 15,4-2 32-15,-4 0-27 0,-1 1 31 0,1 4-25 16,2 0 31-16,-3 3-29 0,0 2 35 0,0 2-29 15,2 5 27-15,-2 15-21 0,0-30 17 0,0 30-34 16,0-20 31-16,0 20-26 0,0 0 32 16,0 0-35-16,0 0 34 0,0 0-30 0,0 0 31 15,-7 16-28-15,7 0 32 0,-3 5 2 0,0 4 1 16,0 6 0-16,1 4-34 0,-3 6 36 0,3 3 0 16,-1 1-27-16,0 1 25 0,2-3-23 0,-2-6 34 15,2 0-38-15,1-3 28 0,0-5-32 0,0-4 32 16,1-1-35-16,-1-3 31 0,3-4-30 0,-3-17 35 15,3 26-28-15,-3-26 31 0,4 13-32 16,-4-13 32-16,0 0-35 0,13-8 30 0,-6-2-23 16,0-3 22-16,2-3-20 0,-3-3 22 0,3-2-40 15,2-5 33-15,-3-1-1 0,2-2 0 0,-2-1-33 16,3-2 35-16,-3-5-32 0,2 1 29 0,-3-1-32 16,0 3 30-16,-2 3-29 0,2-2 35 0,-1 3-28 15,-2 1 26-15,-2 5-30 0,1 1 37 0,0 4-29 16,-2 3 1-16,2 0 0 0,-2 2 0 0,-1 14-7 15,2-22 33-15,-2 22-32 0,0 0 30 0,3-16-30 16,-3 16 31-16,0 0-34 0,-3 14 33 16,3-14-24-16,-3 24 24 0,-1-7-34 0,3 4 31 15,-4 2 7-15,4 2-10 0,-3 6-2 16,1-1-4-16,-2 1 2 0,1-1 0 0,2-3-4 16,-2-1-29-16,3-3 32 0,-1-3-25 0,1-3 33 15,1 0-31-15,0-17 37 0,0 25-24 0,0-25 25 16,0 18-31-16,0-18 40 0,0 0-37 0,0 0 27 15,0 0-6-15,14-7-1 0,-14 7-2 0,8-22-3 16,-3 8-27-16,2-3 34 0,-1-5-31 0,1 2 32 16,-2-3-32-16,1-1 32 0,1-4-23 0,-2 2 22 15,1-4-30-15,-2 3 39 0,-3-1-39 0,1 2-2 16,0-1 3-16,0 1 4 0,-2 2 25 0,0 0-25 16,0 2 29-16,0 2-31 0,-2 5 25 15,0-3-25-15,2 18 26 0,-2-29-32 0,2 29 29 16,-4-17-25-16,4 17 21 0,0 0-29 0,-4-11 38 15,4 11-28-15,0 0-3 0,-11 9 32 0,11-9-33 16,-11 23 34-16,5-9-34 0,1 3 34 0,-1 4-33 16,-1 2 31-16,1 2-14 0,-1 2 12 0,0 2-2 15,0 1-3-15,-1-3 2 0,3 0-4 0,-3 0-1 16,4-5 5-16,-1-1-1 0,0 0-6 16,0-2-2-16,2-3 1 0,-1-2 2 0,0 0 2 15,4-14-1-15,-4 19 0 0,4-19-4 0,-6 12 0 16,6-12 0-16,0 0-5 0,0 0 1 0,0 0 7 15,-5-14-2-15,5 14 0 0,1-22-25 16,0 5 35-16,2 0-37 0,-3 0 33 0,2-7-32 16,-1 3 31-16,2-5-34 0,-2 0 28 0,0 1-31 15,1-2 29-15,-2 0-26 0,3-3 34 0,-2 3-36 16,0-5 32-16,-1 5-31 0,3 1 19 0,-3 0-27 16,0 1 35-16,0 4-2 0,0 2-1 0,-3 4 6 15,3-2-4-15,0 17-2 0,0-25-1 0,0 25-1 16,0-17-3-16,0 17-1 0,0 0 5 0,0 0-25 15,0 0 36-15,-9 12-22 0,9-12 27 0,-6 30-17 16,2-7 30-16,-1 5-32 0,-1 4 33 16,-1 8-4-16,2 2-1 0,-4 1-4 0,3 2-1 15,-1 0-1-15,-2-3 2 0,2-1 2 0,2-7-3 0,1-2-2 16,-2-4-1-16,2-4-2 0,1-2-1 16,-1-2 0-16,3-3 1 0,-3-3-23 15,4-14 36-15,-3 17-37 0,3-17 31 0,0 0-31 16,-4 16 33-16,4-16-8 0,0 0 0 0,0 0-3 15,-2-20-1-15,2 20 2 0,2-24-5 0,-1 11 1 16,2-5-21-16,-2 0 24 0,-1-1-31 0,2-2 38 16,-1-1-32-16,-1-2 26 0,0 0-34 0,3 0 28 15,-3 0-29-15,0 0 32 0,0 1-31 0,0 5 37 16,0-2-30-16,-3 4 31 0,3 16-32 16,-1-29 28-16,1 29-24 0,-2-21 21 0,2 21-29 15,0 0 31-15,-4-12-25 0,4 12 31 0,0 0-36 16,-7 14 33-16,3-2-27 0,1 3 27 0,-1 4-1 15,-1 5-1-15,2 5-2 0,-4 1-3 0,2 4 3 16,-1 0-2-16,1 1-2 0,-2-1 3 0,1-1 1 16,1-1-30-16,-1-3 37 0,1-3-33 0,2-4 28 15,-1-1-27-15,1-2 34 0,0-3-29 0,1-3 35 16,2-13-32-16,-5 20 31 0,5-20-35 0,0 0 26 16,0 0-22-16,0 0 30 0,0 0-3 0,0 0 0 15,-1-17-6-15,1 17-2 0,4-27 5 0,-2 8-3 16,-1-2-7-16,0-3-3 0,3-2-28 15,-2-4 30-15,2-4-26 0,-3 1 33 16,3-4-29-16,-2 2 28 0,-1-3-34 0,2 2 5 16,-3 2 22-16,0-4-26 0,1 5 15 0,-1-1-32 15,0 6 32-15,0 4-24 0,-1-2 38 0,1 4-18 16,-3 5 14-16,2 1-4 0,1 16-8 0,-2-26-15 16,2 26 1-16,-5-14 4 0,5 14-22 0,0 0 33 15,-12 7-24-15,12-7 33 0,-11 24-19 0,5-6 30 16,0 11-30-16,1 2 32 0,1 8-2 0,-4 6-3 15,1 10 1-15,1 1 0 0,-1 3 0 0,2-1 1 16,-2-1 1-16,4-8-15 0,-1-5 29 16,1-1-29-16,0-7 25 0,2-1-28 0,0-8 29 15,-2-1-25-15,3-2 25 0,-1-5-30 0,1-3 38 16,0-16-33-16,0 25 28 0,0-25-28 0,0 0 29 16,0 0-31-16,0 0 27 0,0 0-29 0,9-12 27 15,-6-3-5-15,-2-1 0 0,3-6-4 0,1-2 1 16,-4-1-1-16,2-4-9 0,1-4 3 0,0 0 11 15,-3-2-41-15,1 2 26 0,-2-4-31 16,1 1 22-16,-1 1-26 0,3 0 31 0,-3-1-26 16,-3 5 30-16,3-3-26 0,-1 9 28 0,1-1-25 15,-2 4 31-15,1 4-24 0,1 0 30 0,-3 2-31 16,3 16 20-16,-1-24-27 0,1 24 28 0,0 0-26 16,-4-13 33-16,4 13-28 0,0 0 26 15,-4 16-25-15,1-2 28 0,1 3 1 0,1 5-4 16,-3 4-1-16,4 4 2 0,-1 3-2 0,-1 5 4 15,2-2-3-15,0 1-3 0,0 1 2 0,0 0 6 16,0-4-3-16,0-1-2 0,0-5 0 0,2-2-27 16,-1-3 28-16,0-1-25 0,-1-5 34 0,3 0-29 15,-3-17 41-15,1 22-38 0,-1-22 33 0,0 0-30 16,5 13 32-16,-5-13-4 0,0 0-10 0,4-11 1 16,-4 11-1-16,5-22-11 0,-2 8 4 0,-3-2-4 15,1-3 3-15,1-4-1 0,-1-1-1 0,-1-1 1 16,0-2-4-16,-1-5-27 0,1-1 23 0,-2 0-29 15,1 0 37-15,-2-2-33 0,1 4 21 0,-1-2-25 16,0 1 33-16,-1 1-41 16,1 2 25-16,-1 3-23 0,-2 4 29 0,1-1-21 15,-1 3 29-15,2 3-22 0,0 0 29 0,0 4-27 16,1-1 22-16,3 14-25 0,-9-18 26 0,9 18-21 16,0 0 24-16,-14-3-27 0,14 3 33 0,-8 15-28 15,2-3 27-15,1 6-17 0,-1 3 33 0,1 6-3 16,-1 5-2-16,3 2-1 0,-4 7-2 0,3 1 3 15,0 3-1-15,3 0 2 0,-1-1-7 0,1-1 12 16,1-4-27-16,-3-2 23 0,6-3-22 16,-3-1 32-16,1-6-37 0,-1-3 25 0,2-1-27 15,-2-5 25-15,1-1-24 0,-1-1 30 0,0-16-28 16,4 18 32-16,-4-18-32 0,0 0 26 0,0 0-28 16,0 0 30-16,0 0-4 0,14-12-6 0,-14 12-3 15,6-26 4-15,-2 10-7 0,-2-2-4 0,1-6 2 16,0 0-3-16,-2-2-3 0,2-5-26 0,0-1 31 15,0 1-14-15,-3-1 13 0,1-3-36 0,-1 4 22 16,0 4-24-16,0-2 34 0,0 3-24 0,0 2 26 16,-1 2-24-16,1 4 29 0,0 2-31 15,0 0 24-15,0 16-30 0,0-21 32 0,0 21-28 16,0 0 36-16,0 0-32 0,0 0 30 0,0 0-31 16,-5 17 32-16,4-2-2 0,-2 9 2 15,3 4 1-15,-1 8-5 0,2 2 10 0,-1 7-7 16,-1 3-4-16,1 0 5 0,0 1-18 0,1-3 30 15,-1-1-24-15,0-7 30 0,3-3-30 0,-2-1 1 16,1-4 28-16,1-6-34 0,-2 0 30 0,0-4-29 16,2-3 35-16,0-3-22 0,-3-14 23 0,5 18-26 15,-5-18-3-15,0 0 26 0,13 5-30 0,-13-5 29 16,11-12-32-16,-6 1 32 0,2-2-36 0,0-2 30 16,0-6-2-16,0 0-4 0,0-6-2 0,2 1-2 15,-2-2 10-15,0-1-15 0,0 1 0 0,3-4 11 16,-5 2-43-16,1 0 33 0,-2-1-29 0,0 7 34 15,0 1-30-15,-2 0 32 0,0 2-26 16,1 3 29-16,-2 4-33 0,1-1 30 0,-2 15-32 16,3-22 29-16,-3 22-33 0,0 0 38 0,1-16-28 15,-1 16 22-15,0 0 5 0,0 0-2 16,-1 21-8-16,-2-7-2 0,1 3 11 0,1 6-13 16,-2 2-1-16,2 2-1 0,-2 5 0 0,0 1-25 15,2 1 34-15,0 1-26 0,-2-2 33 0,2 2-19 16,-1-4 20-16,2-4-29 0,0 0 7 0,0-3 30 15,0-1-35-15,2-5 32 0,-2 2-32 0,0-20 33 16,1 28-27-16,-1-28 38 0,3 17-40 16,-3-17 6-16,0 0 28 0,0 0-33 0,0 0 30 0,12-5-30 15,-12 5 28-15,8-16-25 0,-4 2 24 16,2-2-29-16,-2-1 30 0,2-1-36 0,-1-5 32 16,-1 2-3-16,2-3-2 0,-1 0-3 0,-1-2-4 15,1 1 3-15,-1 0-32 0,-3-1 33 0,2 0-27 16,1 2 30-16,-3 0-22 0,2 2 25 0,-2 5-32 15,1-1 39-15,-1 3-35 0,-1 15 28 0,3-27-37 16,-3 27 29-16,0-16-28 0,0 16 30 0,0 0-31 16,0 0 33-16,0 0-4 0,0 0-1 0,-4 13 0 15,2 2-3-15,1 0-4 0,-2 9 7 0,1 0 0 16,-1 6-28-16,0 2 35 0,2 1-33 16,-2 0 28-16,2 3-27 0,-4 0 34 0,5 0-31 15,-1-3 32-15,0-2-32 0,1-3 32 0,0-1-30 16,0-4 28-16,0-1-34 0,0-4 37 15,1-2-30-15,-1 0 36 0,0-16-25 0,1 22 24 16,-1-22-24-16,5 14 30 0,-5-14-38 0,0 0 29 16,0 0-29-16,12-9 3 0,-12 9 29 0,8-17-31 15,-2 4 28-15,-1 0-29 0,-1-6 29 0,2 0-30 16,1-1 29-16,-4-1-30 0,2-1 22 0,1-4 11 16,-1 2-39-16,-1-1 47 0,0 0-42 0,0 1 26 15,1-2-1-15,-3 2-32 0,1 0 32 0,-1 3-29 16,-1 2 32-16,0 1-31 0,2 4 31 15,-3 14-35-15,1-29 31 0,-1 29-4 0,2-19-5 16,-2 19 1-16,0 0-4 0,0 0-1 0,0 0 8 0,0 0-2 16,0 0-7-16,0 0 3 0,4 24 0 15,-4-6-31-15,0 1 39 0,0 6-30 0,1 2 31 16,-1 4-29-16,2 1 33 0,0 1-34 0,-2 1 8 16,2 0 33-16,-1-2-23 0,3 1 20 0,-2-7-26 15,2-2 24-15,-1 0-28 0,1-3 29 16,-3-2-36-16,3-3 36 0,-2-2-26 0,-2-14 30 15,6 21-26-15,-6-21 26 0,0 0-28 0,16 6 30 16,-16-6-34-16,12-9 31 0,-12 9-29 16,15-21 31-16,-5 6-31 0,0-5 27 0,1-2-31 0,1-2 36 15,0-4-32-15,-1 0 22 0,2 1-26 16,-1-7 31-16,-1 3-31 0,2 3 27 0,-5-1-25 16,3 0 30-16,-3 2-30 0,2 2 30 0,-5 1-31 15,2 6 31-15,-1 0-33 0,-1 4 22 0,-2 1-24 16,-3 13 28-16,7-20-32 0,-7 20 40 0,0 0-33 15,0 0 26-15,0 0-27 0,15 10 30 0,-15-10-32 16,3 28 34-16,0-11-35 0,-2 5 33 0,0 4-31 16,1 5 27-16,0 2-23 0,0 0 3 0,2 5 7 15,-3-2 23-15,2 1-32 0,0-2 36 0,0 1-36 16,1-3 29-16,-2-1-36 0,3-3 31 0,-1-5-30 16,-1-4 32-16,-2 0-32 0,3-4 33 15,0-2-28-15,-4-14 23 0,6 18-18 0,-6-18 31 16,0 0-33-16,0 0 13 0,15-2-9 0,-15 2 24 15,12-16-31-15,-6 5 15 0,-1-3-2 0,2-3-9 16,0-1 5-16,0-2 27 0,1-1-30 16,-1-1 26-16,0-2-30 0,0-2 31 0,0-1-34 15,2 0 32-15,-4 3-31 0,0 0 30 0,-1 0-32 16,2 3 33-16,-1 0-25 0,-2 4 23 0,1 1-25 16,-1 3 33-16,1 0-46 0,-4 13 32 0,4-20-34 15,-4 20 20-15,0 0-16 0,4-11 33 0,-4 11-31 16,0 0 34-16,0 0-34 0,4 11 28 0,-4-11-27 15,2 20 31-15,-2-20-30 0,4 27 36 16,-3-12-30-16,1 1-5 0,0 0 7 0,0-1-2 16,-1 3 1-16,-1 0 2 0,3-2 3 0,-2 1 0 15,1-2-2-15,0 0 2 0,-2-15 0 0,3 25-2 16,-3-25 2-16,4 19 1 0,-4-19 3 0,3 16 1 16,-3-16 4-16,0 0 0 0,0 0-1 0,0 0-6 15,0 0 2-15,18-4 4 0,-18 4-2 0,11-18-10 16,-11 18 8-16,8-26 26 0,-2 14-29 0,-1-6 27 15,1 0-34-15,-1-1 29 0,1 2-32 0,-3-1 31 16,1-2-31-16,-1 6 31 0,1 0-25 16,0 0 23-16,-3-1-30 0,-1 15 39 0,6-22-36 15,-6 22 26-15,2-19-35 0,-2 19 31 16,5-11-33-16,-5 11 32 0,0 0-30 0,0 0 31 16,0 0-32-16,0 0 34 0,0 0-31 0,0 19 31 15,-2-5-19-15,2 2 17 0,0 3-32 0,-3 3 6 16,3 4 8-16,-1 2 0 0,1 2-3 0,-1 2 32 15,1 1-14-15,-3-1 7 0,3-3-32 0,0-2 32 16,3-1-32-16,-3-2 31 0,0-1-32 0,1-6 29 16,-1 0-30-16,1-2 39 0,-1-15-27 0,5 24 27 15,-5-24-22-15,0 0 24 0,8 9-37 0,-8-9 30 16,0 0-28-16,11-14 27 0,-6 3-31 0,1-2 6 16,-3-1 4-16,2-5 2 0,-1 0-1 0,2-2 31 15,-1-2-32-15,-1 1 4 0,1-2 3 16,0-5 22-16,-1 0-31 0,-2 2 35 0,0-3-35 15,2 4 21-15,-2 2-24 0,-2 0 29 0,3 0-29 16,-3 3 32-16,1 4-32 0,-1 0 29 0,0 17-30 16,0-28 30-16,0 28-37 0,0-21 31 0,0 21-25 15,0 0 26-15,0 0-33 0,0 0 26 0,0 0-22 16,0 0 29-16,0 0-32 0,-7 17 32 16,4 0-32-16,2-2 37 0,0 8-33 0,1-1 29 15,-2 2-12-15,-1 3-17 0,2-1 2 0,1 1 28 16,0-1-28-16,0-1 33 0,0 2-29 15,0-4 22-15,1-2-26 0,2-2 33 0,-3-3-40 0,2 0 29 16,-2-16-27-16,2 24 36 0,-2-24-30 16,0 0 32-16,6 16-32 0,-6-16 32 0,0 0-34 15,0 0 31-15,11-15-29 0,-11 15 2 0,7-19 11 16,-3 7 20-16,1-5-30 0,-2 4 30 0,1-8-28 16,-1 1 31-16,3-2-38 0,-2 2 31 0,-3-6-31 15,0 4 33-15,4-2-34 0,-5 1 34 0,0-1-31 16,1 0 26-16,-1 1-28 0,0 4 34 0,-1 1-32 15,1 3 33-15,0 15-26 0,0-30 21 0,0 30-31 16,0-21 32-16,0 21-41 0,0 0 32 16,0-20-29-16,0 20 33 0,0 0-32 0,0 0 32 0,0 0-32 15,-2 17 39-15,2-17-39 0,-3 24 29 16,6-6-26-16,-3 0 35 0,0 4-29 0,0 2 24 16,2 2-18-16,-1 0-5 0,2-1-1 15,-2 1 31-15,0 0-35 0,1-3 32 0,2-2-35 16,0-1 34-16,-2-3-32 0,0-1 30 0,-2-16-29 15,6 26 36-15,-6-26-35 0,5 17 33 0,-5-17-21 16,0 0 22-16,13 4-35 0,-13-4 40 0,11-11-32 16,-11 11-2-16,12-19 29 0,-6 7-32 0,1-5 33 15,-1-1-34-15,1-3 27 0,-1 0-27 0,1-2 32 16,-2-1-33-16,2-3 33 0,-3 3-31 0,3-3 32 16,-3 3-4-16,2 2-2 0,-3-2-8 0,1 3 10 15,-3-1-34-15,0 7 31 0,2-1-31 16,0 4 33-16,-3 12-33 0,1-24 31 0,-1 24-4 15,3-15-7-15,-3 15 4 0,0 0-3 0,0 0 1 16,0 0-2-16,0 0-21 0,-4 19 27 0,4-19-33 16,-3 27 45-16,3-8-40 0,-3 0 30 0,2 7-32 15,0-1 32-15,-2 3-29 0,2 3 8 0,-2 0 28 16,0 3-31-16,3-2 31 0,-1-2-31 0,-1-2 29 16,4-1-32-16,-2-3 33 0,0 0-26 0,0-5 20 15,1-2-18-15,-1-1 27 0,3-1-38 16,-3-15 36-16,0 23-31 0,0-23 36 0,0 0-34 15,1 15 30-15,-1-15-31 0,0 0 29 0,0 0-27 16,7-10 35-16,-7 10-37 0,4-20 4 16,-4 20 2-16,4-26 29 0,0 10-30 0,-2-2 30 15,1 0-30-15,-1-5 32 0,1 2-38 0,-2 0 30 16,1-3-30-16,2 0 34 0,-4 3-34 0,1-1 35 16,1 0-35-16,-2 4 32 0,3 1-32 0,-3 17 34 15,0-29-37-15,0 29 35 0,1-23-31 0,-1 23 25 16,1-17-29-16,-1 17 35 0,0 0-38 0,0 0 37 15,0 0-38-15,0 0 32 0,0 0-29 0,0 0 31 16,-1 26-32-16,1-26 33 0,-1 32-31 16,-2-14 31-16,3 4-28 0,0 1 30 0,-2 4-24 15,2-4 24-15,0 2-33 0,0 3 38 0,0-4-35 16,0 2 30-16,2-4-38 0,-2 0 34 0,3-4-31 16,-2-2 36-16,-1-16-33 0,3 26 37 0,-3-26-32 15,4 17 29-15,-4-17-24 0,0 0 32 0,0 0-36 16,0 0 32-16,19-5-27 0,-19 5 27 0,11-17-30 15,-5 4 6-15,1-2-4 0,-2-2 29 16,2-2-33-16,0-2 31 0,-2 0-32 0,2-3 31 16,-1-2-33-16,1-4 33 0,-2 1-32 0,1 1 33 15,-2 1-37-15,-1 0 29 0,2 2-18 0,-4 3 28 16,4 0-35-16,-3 1 36 0,1 2-33 0,-2 4 27 16,1 0-38-16,-2 15 29 0,5-24 4 15,-5 24-35-15,2-17 35 0,-2 17-4 0,0 0-1 16,4-13 0-16,-4 13-32 0,0 0 36 0,0 0-29 15,1 21 29-15,-1-21-25 0,0 26 26 0,0-8-32 16,3 0 34-16,-2 5-29 0,1 1 27 0,-2 1-29 16,1 1 4-16,-1 1 31 0,3-1-29 0,-2 0 31 15,1 0-31-15,0-2 30 0,0 0-34 0,-1-4 31 16,5-1-32-16,-5-3 31 0,2-2-23 0,-3-14 29 16,3 21-26-16,-3-21 40 0,5 11-47 0,-5-11 30 15,0 0-27-15,0 0 28 0,14-9-30 0,-14 9 4 16,9-20 24-16,-3 7-26 0,-1-4 27 15,1-1-29-15,-2-3 30 0,0 1-32 0,2-1 29 16,-1-2-21-16,-2-1 15 0,1-2-17 0,-1 2 27 16,1-2-35-16,0 2 32 0,-2-1-29 15,-1 2 28-15,0 1-33 0,2 1 32 0,-2 4-29 16,-1 0 32-16,2 1-29 0,-2 16 28 0,3-24-35 16,-3 24 26-16,1-16-24 0,-1 16 28 0,0 0-30 15,0 0 33-15,0 0-27 0,0 0 33 0,1 14-39 16,-1-14 22-16,-1 29-19 0,1-11 28 0,1 4-28 15,-2 2 29-15,1 2-31 0,0 3 33 0,0 1-25 16,0 3-2-16,0 0 25 0,0-5-23 16,0 0 25-16,0 0-30 0,1-4 26 0,-1-3-23 0,3-1 30 15,-3-2-38-15,2-5 32 0,-2-13-25 16,1 24 32-16,-1-24-28 0,5 15 31 0,-5-15-31 16,0 0 32-16,0 0-30 0,13-4 3 0,-13 4 2 15,8-18 1-15,-2 6 3 0,-1-2 15 0,-1-2-22 16,2-2 26-16,-2-2-26 0,0-3 26 0,2-1-32 15,-2-1 22-15,0-2-17 0,0-2 16 0,0-2-24 16,-1 2 26-16,1 4-26 0,-3 1 27 0,1 0-26 16,0 1 27-16,0 2-30 0,-1 4 27 0,1 1-28 15,0 2 28-15,-2 14-28 0,2-24 26 0,-2 24-27 16,1-15 33-16,-1 15-32 0,0 0 29 16,0 0-24-16,0 0 22 0,0 0-26 0,4 18 25 15,-2-4-29-15,-1 2 32 0,2 4-27 16,-2 4 25-16,1 0-24 0,0 6 28 0,1 2-31 15,0 0 7-15,0-1 2 0,1 2 0 0,-3-3 32 16,3 0-32-16,-1-6 20 0,-2 0-10 0,2-6 9 16,-2 0-30-16,4-2 28 0,-5-16-27 0,6 22 33 15,-6-22-27-15,7 12 25 0,-7-12-24 0,0 0 1 16,13-9 3-16,-6 0 2 0,-2-4 4 0,3-3 7 16,1-2-9-16,-2-1 24 0,-1-4-27 0,3-2 20 15,0-3-26-15,0 0 25 0,0-1-17 0,0-1 16 16,-3 0-28-16,1-1 27 0,3 1-25 15,-3 1 27-15,-2 0-26 0,1 7 28 0,-1-1-28 16,-2 2 23-16,3 4-25 0,-2 3 19 0,-1-1-25 16,-3 15 38-16,5-19-33 0,-5 19 32 0,0 0-35 15,10-11 31-15,-10 11-25 0,0 0 23 0,8 16-27 16,-8-16 28-16,7 24-27 0,-3-9 26 0,2 5-24 16,-4 4 26-16,4 0-27 0,-1 5 2 0,1 2 7 15,1-3 1-15,-2 1-6 0,2 0 5 0,1-4 1 16,1-2 2-16,-1-2 1 0,2-4-4 15,-4 0 1-15,3-4-1 0,0-5 3 0,-9-8-1 16,20 8 3-16,-20-8 1 0,23-6 1 0,-9-3 24 16,2-6-40-16,1-3 38 0,1-2-31 0,5-8 25 15,1-2-27-15,2-5 27 0,1-4-29 0,1-1 30 16,1-3-30-16,1-2 25 0,-2 0-21 16,2-1 21-16,-1 1-27 0,1-1 24 0,-1 1-27 15,-2 0 5-15,-1 6 0 0,-4 5 3 0,-2 3 1 16,-3 9-3-16,-2-1 28 0,-2 8-33 0,2 0 10 15,-3 4-1-15,-4 4 18 0,3 0-12 0,-11 7-3 16,0 0-2-16,25 3 2 0,-25-3 27 0,13 16-33 16,-6-4 27-16,-1 3-29 0,3 4 29 0,-2 2-31 15,-2 1 30-15,2 6-32 0,0 0 32 0,-2 2-30 16,2 0 27-16,-1-2-29 0,1 3 31 0,0-2-29 16,-2 0 32-16,2-2-49 0,0-5 43 15,-2-1-27-15,2-1 23 0,2-5-28 0,-5-3 31 16,4-1-31-16,-8-11 35 0,12 7-32 0,-12-7 37 15,15-1-43-15,-3-5 39 0,-4-5-33 0,4-1 30 16,-1-3-29-16,3-7 30 0,1 0-25 0,-1-1 30 16,0-5-34-16,4-5 25 0,-2 0-22 15,2 0-5-15,0-4-1 0,1-7 1 0,2 2 0 16,2 1 2-16,-1-1-1 0,-1 1 30 0,-3 7-34 16,1 2 32-16,-2 2-33 0,-3 6 30 0,-2 3-24 15,-1 3 23-15,0 3-31 0,-3 3 35 0,-1 1-35 16,-7 11 35-16,13-13-30 0,-13 13 31 0,0 0-29 15,16 5 30-15,-16-5-31 0,7 15 0 0,-1-1 4 16,-5 0 5-16,4 6 4 0,0 2 26 16,-4 4-25-16,3 4 23 0,-1 1-34 0,1 6 41 15,2-3-39-15,-5 2 26 0,2-3-33 0,1 2 39 16,0-2-42-16,1-3 33 0,-2-1-31 0,3-5 31 16,-1-3-31-16,1-2 31 0,-4-4-30 0,4-1 37 15,-6-14-31-15,11 15 27 0,-11-15-31 0,0 0 32 16,19-1-28-16,-19 1 28 0,17-17-34 0,-9 3 32 15,2-3-31-15,-1-2 34 0,2-4-33 0,0-2 32 16,1-4-35-16,-3-1 34 0,2-4-34 16,2-1 33-16,-2-1-32 0,-5 5 32 0,3-1-30 15,-1 0 31-15,-1 1-28 0,-2 2 31 0,0 1-37 16,-1 5 33-16,0 1-30 0,-1 2 33 16,-1 3-30-16,0 2 31 0,0 2-34 0,-2 13 31 15,3-24-38-15,-3 24 34 0,3-14-34 0,-3 14 36 16,0 0-26-16,0 0 23 0,0 0-30 0,0 0 40 15,0 0-40-15,11 10 32 0,-11-10-34 0,4 19 37 16,-4-19-32-16,4 26 32 0,-1-12-32 0,0-1 4 16,-3-13 0-16,5 24 29 0,-5-24-30 0,7 19 27 15,-7-19-24-15,6 16 27 0,-6-16-33 0,9 10 41 16,-9-10-33-16,0 0-7 0,18 0 37 0,-18 0-32 16,15-12 32-16,-8 3-34 0,4-1 32 0,0-3-33 15,2-1 32-15,-1-2-36 0,2-3 35 16,2-1-34-16,2 1 29 0,0-3 3 0,-1 0-3 15,1-1-1-15,2 2 1 0,0 0-2 0,-2 0-10 16,1 4 2-16,-5 3-5 0,2 0 4 0,-2 0-2 16,-2 4 6-16,-1 1-6 0,0 3 3 0,-11 6-3 15,14-3 3-15,-14 3-1 0,13 6 1 0,-13-6 1 16,5 18-33-16,-3-3 41 0,-2 2-33 0,0 2 29 16,0 4-32-16,-2 4 35 0,1 3-33 15,-2 4 10-15,0 2 28 0,-1-1-27 0,-1 9 28 16,2-2-32-16,-3-1 32 0,2-4-36 15,3-3 37-15,-3-1-30 0,2-1 23 0,1-5-8 0,1-3-22 16,-3-3 27-16,3-1 0 0,-1-5-3 16,1-15 0-16,0 26 2 0,0-26-3 0,4 13 4 15,-4-13-34-15,0 0 39 0,0 0-35 0,12-7 35 16,-12 7-30-16,13-20 31 0,-8 6-24 0,2-1 26 16,1-4-32-16,2-8 7 0,-2 1-1 0,5-4 32 15,-1-3-36-15,1-2 33 0,-1-2-32 0,0-2 29 16,4 4-30-16,-7-1 34 0,2 6-38 0,-4-2 39 15,3 6-33-15,-2 2 27 0,-1 3-22 0,-2 4 27 16,0 2-38-16,0 1 34 0,-5 14-67 0,3-18 6 16,-3 18-14-16,0 0-5 0,0 0-13 0,0 0-32 15,0 0-42-15,-10 15-33 0,5-1-41 0,1 0-56 16,1 2-31-16,-3 3-79 0,1 1-26 16,1 1-32-16,2 2-62 0,1 0-200 15,-2-3-287-15,2-2-596 0</inkml:trace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8:51:53.465"/>
    </inkml:context>
    <inkml:brush xml:id="br0">
      <inkml:brushProperty name="width" value="0.04667" units="cm"/>
      <inkml:brushProperty name="height" value="0.04667" units="cm"/>
      <inkml:brushProperty name="fitToCurve" value="1"/>
    </inkml:brush>
    <inkml:brush xml:id="br1">
      <inkml:brushProperty name="width" value="0.06667" units="cm"/>
      <inkml:brushProperty name="height" value="0.06667" units="cm"/>
      <inkml:brushProperty name="color" value="#FFFFFF"/>
      <inkml:brushProperty name="fitToCurve" value="1"/>
    </inkml:brush>
    <inkml:brush xml:id="br2">
      <inkml:brushProperty name="width" value="0.06667" units="cm"/>
      <inkml:brushProperty name="height" value="0.06667" units="cm"/>
      <inkml:brushProperty name="fitToCurve" value="1"/>
    </inkml:brush>
    <inkml:brush xml:id="br3">
      <inkml:brushProperty name="width" value="0.21167" units="cm"/>
      <inkml:brushProperty name="height" value="0.211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2A173302-F744-4FEC-8EF7-A4087DA63AD5}" emma:medium="tactile" emma:mode="ink">
          <msink:context xmlns:msink="http://schemas.microsoft.com/ink/2010/main" type="writingRegion" rotatedBoundingBox="20380,6747 25597,6725 25618,11844 20401,11866"/>
        </emma:interpretation>
      </emma:emma>
    </inkml:annotationXML>
    <inkml:traceGroup>
      <inkml:annotationXML>
        <emma:emma xmlns:emma="http://www.w3.org/2003/04/emma" version="1.0">
          <emma:interpretation id="{97B5812F-6BE5-4993-B3B1-CCF5CEDE86D2}" emma:medium="tactile" emma:mode="ink">
            <msink:context xmlns:msink="http://schemas.microsoft.com/ink/2010/main" type="paragraph" rotatedBoundingBox="21567,6739 25598,6760 25590,8295 21558,8274" alignmentLevel="2"/>
          </emma:interpretation>
        </emma:emma>
      </inkml:annotationXML>
      <inkml:traceGroup>
        <inkml:annotationXML>
          <emma:emma xmlns:emma="http://www.w3.org/2003/04/emma" version="1.0">
            <emma:interpretation id="{67AB936E-509F-4FE1-9268-10A4FA7D6264}" emma:medium="tactile" emma:mode="ink">
              <msink:context xmlns:msink="http://schemas.microsoft.com/ink/2010/main" type="line" rotatedBoundingBox="21567,6739 25598,6760 25590,8295 21558,8274"/>
            </emma:interpretation>
          </emma:emma>
        </inkml:annotationXML>
        <inkml:traceGroup>
          <inkml:annotationXML>
            <emma:emma xmlns:emma="http://www.w3.org/2003/04/emma" version="1.0">
              <emma:interpretation id="{8C4A893F-BECA-4B6C-A1EB-0AC40C904AFA}" emma:medium="tactile" emma:mode="ink">
                <msink:context xmlns:msink="http://schemas.microsoft.com/ink/2010/main" type="inkWord" rotatedBoundingBox="22308,7055 22390,7604 22047,7655 21964,7106"/>
              </emma:interpretation>
              <emma:one-of disjunction-type="recognition" id="oneOf0">
                <emma:interpretation id="interp0" emma:lang="ru-RU" emma:confidence="0">
                  <emma:literal>*</emma:literal>
                </emma:interpretation>
                <emma:interpretation id="interp1" emma:lang="ru-RU" emma:confidence="0">
                  <emma:literal>ж</emma:literal>
                </emma:interpretation>
                <emma:interpretation id="interp2" emma:lang="ru-RU" emma:confidence="0">
                  <emma:literal>Ж</emma:literal>
                </emma:interpretation>
                <emma:interpretation id="interp3" emma:lang="ru-RU" emma:confidence="0">
                  <emma:literal>У,</emma:literal>
                </emma:interpretation>
                <emma:interpretation id="interp4" emma:lang="ru-RU" emma:confidence="0">
                  <emma:literal>У!</emma:literal>
                </emma:interpretation>
              </emma:one-of>
            </emma:emma>
          </inkml:annotationXML>
          <inkml:trace contextRef="#ctx0" brushRef="#br0">-248 158 63 0,'0'0'352'0,"0"0"-48"0,0 0-55 16,0 0-28-16,0 0-34 0,0 0-18 0,0 0-8 16,0 0-3-16,0 0-5 0,0 0 0 0,-6-10 1 15,6 10-9-15,0 0-3 0,0 0 6 0,0 0-3 16,0 0 2-16,0 0 2 0,0 0 2 0,0 0-2 16,0 0 0-16,0 0 6 0,0 0-8 0,0 0-12 15,0 0 0-15,0 0-64 0,0 0 55 16,0 0-63-16,0 0 64 0,0 0-73 0,0 0 61 15,0 0-68-15,0 0 60 0,0 0-65 0,0 0 47 16,0 0-60-16,0 0 53 0,0 0-70 16,0 0 51-16,0 0-60 0,0 0 33 0,0 0-43 15,0 0 63-15,0 0-8 0,0 0 0 0,0 0-4 16,0 0 0-16,0 0 0 0,9 12 0 0,-9-12 0 16,0 0 6-16,0 0-7 0,6 14-2 0,-6-14 3 15,0 0-9-15,7 12-52 0,-7-12 57 0,7 10-48 16,-7-10 52-16,7 11-55 0,-7-11 54 0,7 10-52 15,-7-10 52-15,10 12-49 0,-10-12 55 0,11 12-53 16,-11-12 66-16,9 14-51 0,-9-14 45 0,13 13-57 16,-13-13 49-16,12 14-57 0,-12-14 49 0,15 14-47 15,-15-14 45-15,14 16-54 0,-14-16 45 0,14 15-47 16,-14-15 52-16,15 10-51 0,-15-10 36 0,12 14-32 16,-12-14 45-16,13 11-53 0,-13-11 48 0,9 10-46 15,-9-10 46-15,13 11-44 16,-13-11 41-16,9 8-45 0,-9-8 48 0,9 9-48 15,-9-9 51-15,9 7-53 0,-9-7 48 0,0 0-49 16,11 10 40-16,-11-10-32 0,0 0 42 0,0 0-52 16,10 10 38-16,-10-10-55 0,0 0 38 0,0 0-61 15,0 0 31-15,0 0-68 0,11 7 34 0,-11-7-92 16,0 0 22-16,0 0-102 0,0 0-2 0,0 0-31 16,8-10-21-16,-8 10-29 0,0 0-47 0,0 0-13 15,3-17-6-15,-3 17-39 0,0 0-444 0,0-19-424 16</inkml:trace>
          <inkml:trace contextRef="#ctx0" brushRef="#br0" timeOffset="527.1198">71 106 191 0,'0'0'314'15,"9"-10"-76"-15,-9 10-39 0,0 0-21 0,0 0-17 16,0 0-23-16,0 0-9 0,0 0-9 0,0 0-3 16,8-10 17-16,-8 10-36 0,0 0 33 15,0 0-30-15,0 0-2 0,0 0-4 0,0 0 4 16,0 0 3-16,0 0 3 0,0 0-2 0,0 0 0 16,0 0-7-16,0 0-7 0,0 0-1 0,0 0 2 15,0 0 0-15,0 0-4 0,0 0-3 16,0 0-3-16,0 0-7 0,0 0-6 0,-5 11-4 15,5-11-2-15,0 0-2 0,-6 13 4 0,6-13 2 16,0 0 7-16,-6 17-6 0,6-17 6 0,-4 14-13 16,4-14-6-16,-5 16 4 0,5-16 0 0,-7 24-54 15,7-24 55-15,-8 25-56 0,5-13 62 0,-3 4-55 16,1 0 66-16,-1-1-62 0,1 2 71 0,-1 1-65 16,2 1 71-16,-4-1-59 0,4-1 53 15,-4 3-57-15,3-3 57 0,-3 0-66 0,1 3 54 16,2-3-60-16,-2 1 54 0,0-1-64 0,1 0 55 15,0-2-61-15,0 0 62 0,-1-1-69 0,2 0 53 16,-1-3-54-16,1 2 49 0,5-13-56 0,-7 22 5 16,7-22 6-16,-7 16 0 0,7-16 2 0,-7 15 2 15,7-15 3-15,-6 12 2 0,6-12-1 0,0 0 1 16,-6 15-4-16,6-15 1 0,0 0-18 0,-6 12-19 16,6-12 4-16,0 0-53 0,0 0-44 15,0 0-25-15,0 0 2 0,-7 10-47 0,7-10-26 16,0 0-52-16,0 0-65 0,0 0 25 0,0 0-74 15,7-10-129-15,-7 10-282 0,0 0-332 16</inkml:trace>
          <inkml:trace contextRef="#ctx0" brushRef="#br0" timeOffset="9715.6068">-230 188 274 0,'0'0'300'16,"0"0"-60"-16,0 0-23 0,-6-9-18 0,6 9-25 15,0 0-3-15,0 0 7 0,0 0 5 16,0 0 2-16,-3-14 2 0,3 14-14 0,0 0-2 16,0 0-1-16,0 0-1 0,0 0-6 0,0 0-1 15,0 0-9-15,0 0-5 0,-4-14-9 0,4 14-7 16,0 0-6-16,0 0 15 0,0 0-40 0,0 0 71 15,0 0-65-15,0 0 69 0,0 0-51 16,0 0 49-16,11 13-63 0,-11-13 58 0,9 11-54 16,-9-11 57-16,9 13-60 0,-2-2 50 0,-7-11-53 15,13 22 43-15,-5-9-41 0,1 3 46 0,2-1-34 16,-1 0 24-16,1 2-63 0,0-1 25 0,0 2-50 16,2-1-1-16,-4-1 5 0,2-1-11 0,0 2-8 15,0-2-13-15,-2 1-4 0,-1-3-1 0,1-2-2 16,-2 2-5-16,0-3-7 0,-7-10-2 0,13 19 1 15,-6-9-1-15,-7-10-10 0,9 12-21 0,-9-12-9 16,8 14-25-16,-8-14-31 0,0 0-35 16,11 12-45-16,-11-12-5 0,0 0-104 15,0 0-55-15,9 12-20 0,-9-12-62 0,0 0-44 0,0 0-6 16,0 0-88-16,0 0-648 0,0 0-807 16</inkml:trace>
        </inkml:traceGroup>
        <inkml:traceGroup>
          <inkml:annotationXML>
            <emma:emma xmlns:emma="http://www.w3.org/2003/04/emma" version="1.0">
              <emma:interpretation id="{FDC841B6-1C97-4C53-8180-B99DE2EA454E}" emma:medium="tactile" emma:mode="ink">
                <msink:context xmlns:msink="http://schemas.microsoft.com/ink/2010/main" type="inkWord" rotatedBoundingBox="22399,6969 23688,7040 23656,7620 22367,7549"/>
              </emma:interpretation>
              <emma:one-of disjunction-type="recognition" id="oneOf1">
                <emma:interpretation id="interp5" emma:lang="ru-RU" emma:confidence="0">
                  <emma:literal>Те</emma:literal>
                </emma:interpretation>
                <emma:interpretation id="interp6" emma:lang="ru-RU" emma:confidence="0">
                  <emma:literal>тле</emma:literal>
                </emma:interpretation>
                <emma:interpretation id="interp7" emma:lang="ru-RU" emma:confidence="0">
                  <emma:literal>Не</emma:literal>
                </emma:interpretation>
                <emma:interpretation id="interp8" emma:lang="ru-RU" emma:confidence="0">
                  <emma:literal>Тле</emma:literal>
                </emma:interpretation>
                <emma:interpretation id="interp9" emma:lang="ru-RU" emma:confidence="0">
                  <emma:literal>ГЛе</emma:literal>
                </emma:interpretation>
              </emma:one-of>
            </emma:emma>
          </inkml:annotationXML>
          <inkml:trace contextRef="#ctx0" brushRef="#br0" timeOffset="1555.4031">173 123 154 0,'0'0'383'0,"0"0"-87"0,0 0-46 0,0 0-33 16,0 0 19-16,0 0-64 0,5-13 23 0,-5 13-46 16,0 0 14-16,0 0-20 0,0 0-14 0,0 0 4 15,0 0-3-15,0 0-1 0,0 0 2 0,0 0 2 16,0 0 2-16,0 0 3 0,0 0-1 0,0 0 4 16,0 0-40-16,0 0 28 0,8-9-50 15,-8 9 47-15,0 0-52 0,0 0 53 0,0 0-64 16,16 3 45-16,-16-3-58 0,0 0 74 0,16-1-63 15,-16 1 51-15,0 0-73 0,22 1 49 0,-22-1-63 16,18-1 57-16,-18 1-40 0,17-2 36 0,-17 2-68 16,22-4 55-16,-22 4-60 0,23-3 54 15,-23 3-60-15,19-3 57 0,-19 3-60 0,19-5 56 16,-19 5-61-16,18 0 55 0,-18 0-58 0,14-2 43 16,-14 2-46-16,15-3 51 0,-15 3-47 0,0 0 48 15,14-5-56-15,-14 5 60 0,0 0-59 0,0 0 46 16,14-4-72-16,-14 4 34 0,0 0-91 0,0 0 26 15,0 0-98-15,0 0-6 0,0 0-48 16,15-3-60-16,-15 3-61 0,0 0-56 0,0 0-6 16,0 0-61-16,0 0-425 0,0 0-457 0</inkml:trace>
          <inkml:trace contextRef="#ctx0" brushRef="#br0" timeOffset="1418.6391">211 177 331 0,'0'0'367'0,"0"0"-67"0,0 0-35 0,0 0 4 16,0 0-53-16,0 0 5 0,0 0-24 15,0 0-15-15,0 0-26 0,0 0-24 0,0 0-13 16,-17-2-12-16,17 2-7 0,0 0-4 0,0 0-3 15,0 0-5-15,0 0 10 0,-3 12 13 0,3-12 3 16,0 0-8-16,-1 17-2 0,1-17 4 0,0 0-8 16,0 19 29-16,0-19-66 0,1 18 50 0,-1-18-52 15,2 22 58-15,-2-22-57 0,4 23 65 0,-1-9-83 16,-1-1 78-16,0 3-58 0,-1-1 60 0,1 0-54 16,0 1 40-16,0 0-63 0,-1-1 52 0,2 0-63 15,-2-1 37-15,1 1-57 0,-2-15 49 0,2 27-60 16,0-13-1-16,-2-14 1 0,1 23-1 0,-1-23 0 15,4 19 1-15,-4-19-2 0,2 15 0 16,-2-15 4-16,0 0-4 0,1 18 1 16,-1-18-1-16,0 0-16 0,0 0-23 0,0 19-13 15,0-19-57-15,0 0-33 0,0 0-39 0,0 0-16 16,0 0-55-16,0 0-54 0,0 0-37 0,0 0-52 16,0 0 0-16,0 0-104 0,0-21-351 0,0 21-392 15</inkml:trace>
          <inkml:trace contextRef="#ctx0" brushRef="#br0" timeOffset="2248.1985">743 39 327 0,'0'0'297'15,"0"0"-65"-15,0 0-13 0,0 0-28 0,0 0-13 16,0 0-9-16,0 0 32 0,-10-8-47 16,10 8-4-16,0 0 24 0,0 0-50 0,0 0-3 15,0 0-8-15,0 0 3 0,0 0 19 0,0 0-26 16,0 0-1-16,0 0 1 0,-12 4-3 0,12-4-4 15,0 0 0-15,-6 13 2 0,6-13-8 0,-3 11-1 16,3-11 3-16,-5 17 15 0,5-17-18 16,-7 18-2-16,7-18-13 0,-6 27 2 0,5-13-7 15,-3 1 0-15,1 2-3 0,0-1-61 0,1 4 58 16,-4-2-63-16,3 2 68 0,-1 2-67 0,0-3 69 16,0 3-74-16,0-2 61 0,0-2-55 0,-2 2 54 15,3-1-74-15,-1-2 63 0,0-2-70 0,1 0 66 16,-1-2-70-16,1 1 64 0,-1-1-70 0,4-13 62 15,-4 21-60-15,4-21 66 0,-4 17-65 0,4-17 67 16,-4 14-71-16,4-14 58 0,0 0-61 16,-4 17 45-16,4-17-74 0,0 0 39 0,-4 14-80 15,4-14 25-15,0 0-54 0,0 0 5 0,0 0-26 16,0 0-28-16,0 0-28 0,0 0-20 16,0 0-14-16,0 0-32 0,0-19 5 0,0 19-1 15,2-18-5-15,-2 18-88 0,7-23-295 0,-7 23-171 16</inkml:trace>
          <inkml:trace contextRef="#ctx0" brushRef="#br0" timeOffset="2683.7181">714 137 197 0,'0'0'365'0,"4"-13"-86"16,-4 13-33-16,3-13-28 0,-3 13-18 0,0 0-2 15,4-17-4-15,-4 17-7 0,0 0-10 16,5-12-14-16,-5 12-12 0,0 0-8 0,0 0-9 15,2-15-7-15,-2 15-10 0,0 0-8 0,0 0-9 16,0 0-13-16,0 0-16 0,0 0-9 0,0 0-6 16,4-12 5-16,-4 12 1 0,0 0 8 0,0 0 0 15,0 0-6-15,0 0-5 0,5 10 17 0,-5-10 4 16,0 0 2-16,3 16-5 0,-3-16 8 0,6 13 6 16,-6-13-55-16,4 16 57 0,-4-16-62 0,7 20 77 15,-7-20-72-15,8 21 73 0,-8-21-8 0,9 26-13 16,-4-13-8-16,0 1 9 0,1-2-8 15,0 3-12-15,0 0 2 0,0-3-4 0,3 5-7 0,-5-6 5 16,5 5-51-16,-5-5 51 0,4 5-55 16,-1-4 58-16,-2 1-51 0,2-1 52 0,-1 1-57 15,-1-1 47-15,-1 0-48 0,2-2 37 16,-6-10-56-16,11 18 50 0,-11-18-54 0,8 17 49 16,-8-17-54-16,8 13 51 0,-8-13-53 0,6 13 50 15,-6-13-48-15,4 11 49 0,-4-11-53 0,6 14 48 16,-6-14-54-16,0 0 30 0,5 13-74 0,-5-13 26 15,0 0-104-15,4 14 16 0,-4-14-101 0,0 0-11 16,6 10-52-16,-6-10-50 0,0 0-64 16,0 0-30-16,0 0-37 0,3 15-535 0,-3-15-622 0</inkml:trace>
          <inkml:trace contextRef="#ctx0" brushRef="#br0" timeOffset="3587.637">1168 290 253 0,'0'0'463'0,"0"0"-73"0,0 0-37 0,0 0-16 16,-4 12-9-16,4-12-20 0,0 0-28 0,0 0-14 15,0 0-25-15,0 0-23 0,0 0-19 16,0 0-12-16,0 0-17 0,0 0-66 0,0 0 38 16,0 0-63-16,0 0 45 0,0 0-79 0,-9 7 60 15,9-7-70-15,0 0 46 0,0 0-71 0,0 0 57 16,0 0-72-16,0 0 62 0,0 0-25 0,0 0 16 15,0 0-63-15,0 0 62 0,0 0-64 16,16-1 65-16,-16 1-76 0,0 0 75 0,15-2-63 16,-15 2 52-16,16-4-64 0,-16 4 65 0,15-7-70 15,-15 7 70-15,22-9-68 0,-22 9 71 0,20-8-69 16,-7 4 66-16,-13 4-66 0,22-13 67 0,-22 13-69 16,19-11 66-16,-19 11-57 0,18-13 58 0,-18 13-68 15,18-13 67-15,-10 5-71 0,-8 8 73 0,13-10-66 16,-13 10 67-16,11-12-66 0,-11 12 66 0,11-11-64 15,-11 11 5-15,8-11 37 0,-8 11 28 0,5-12-63 16,-5 12 7-16,0 0 18 0,2-16 54 0,-2 16-68 16,0 0 9-16,-6-14 4 0,6 14 3 15,0 0 12-15,-9-12 4 0,9 12 0 0,0 0 52 16,-17-7-65-16,17 7 55 0,-16-3-55 16,16 3 60-16,-16-2-68 0,16 2 56 0,-17-2-54 15,17 2 43-15,-23 2-56 0,23-2 57 0,-19 4-57 16,19-4 50-16,-19 3-55 0,19-3 54 0,-19 4-58 15,19-4 53-15,-18 7-55 0,18-7 53 0,-20 7-53 16,20-7 59-16,-16 10-61 0,16-10 53 0,-15 10-51 16,15-10 51-16,-15 11-51 0,15-11 53 0,-14 15-57 15,14-15 55-15,-11 13-54 0,11-13 56 0,-13 17-53 16,13-17 53-16,-8 17-52 0,8-17 66 0,-10 20-55 16,10-20 54-16,-5 19-56 0,5-19 52 15,-4 19-57-15,4-19 53 0,-4 20-52 0,4-20 50 16,-2 22-51-16,2-22 49 0,0 20-51 0,0-20 47 15,2 22-44-15,-2-22 45 0,5 25-48 0,-5-25 64 16,8 23-50-16,-2-10 44 0,-1-2-50 0,-5-11 58 16,11 23-61-16,-2-10 52 0,-2-5-41 15,1 1 50-15,0 2-51 0,3-4 49 0,-3 1-39 16,-8-8 56-16,20 14-55 0,-9-9 0 0,0 2 7 16,-11-7 22-16,23 8-3 0,-23-8-11 0,21 5-3 15,-21-5-2-15,22 2-3 0,-22-2-2 0,21-2-1 16,-21 2-3-16,19-3 43 0,-19 3-57 0,19-6 46 15,-19 6-54-15,21-11 34 0,-21 11-68 0,15-10 28 16,-15 10-74-16,15-12 19 0,-15 12-96 0,13-12 14 16,-13 12-104-16,9-12 30 0,-9 12-69 15,10-11 16-15,-10 11-85 0,0 0-56 0,10-14-36 16,-10 14-25-16,0 0-555 0,8-10-652 0</inkml:trace>
        </inkml:traceGroup>
        <inkml:traceGroup>
          <inkml:annotationXML>
            <emma:emma xmlns:emma="http://www.w3.org/2003/04/emma" version="1.0">
              <emma:interpretation id="{6E8D1C53-D762-480D-9011-1071AACEB3B9}" emma:medium="tactile" emma:mode="ink">
                <msink:context xmlns:msink="http://schemas.microsoft.com/ink/2010/main" type="inkWord" rotatedBoundingBox="21565,6740 25598,6747 25595,8282 21563,8275"/>
              </emma:interpretation>
              <emma:one-of disjunction-type="recognition" id="oneOf2">
                <emma:interpretation id="interp10" emma:lang="ru-RU" emma:confidence="0">
                  <emma:literal>оранжадами!“.</emma:literal>
                </emma:interpretation>
                <emma:interpretation id="interp11" emma:lang="ru-RU" emma:confidence="0">
                  <emma:literal>#оранжадами!“.</emma:literal>
                </emma:interpretation>
                <emma:interpretation id="interp12" emma:lang="ru-RU" emma:confidence="0">
                  <emma:literal>оранжадами!!!</emma:literal>
                </emma:interpretation>
                <emma:interpretation id="interp13" emma:lang="ru-RU" emma:confidence="0">
                  <emma:literal>оранжадами!“</emma:literal>
                </emma:interpretation>
                <emma:interpretation id="interp14" emma:lang="ru-RU" emma:confidence="0">
                  <emma:literal>оранжадами!..“</emma:literal>
                </emma:interpretation>
              </emma:one-of>
            </emma:emma>
          </inkml:annotationXML>
          <inkml:trace contextRef="#ctx0" brushRef="#br1" timeOffset="-4380.2555">1496 1024 150 0,'0'0'261'0,"0"0"-87"0,0 0 6 0,0-15-63 16,0 15 12-16,0 0-42 0,0 0 32 0,6-12-44 16,-6 12 28-16,0 0-8 0,14-6-14 15,-14 6-12-15,0 0 6 0,18-4-12 0,-18 4-2 16,13-3-10-16,-13 3-1 0,18-2-1 16,-18 2 6-16,18-2 1 0,-18 2-2 0,20-3-5 15,-20 3-5-15,17-3-3 0,-17 3-10 0,18-3 4 16,-18 3-8-16,17-4-1 0,-17 4-1 0,0 0 19 15,15-2 7-15,-15 2 11 0,0 0 12 0,0 0-7 16,15-4-13-16,-15 4-12 0,0 0-3 0,0 0-3 16,0 0-6-16,0 0-5 0,0 0 2 0,-20 0-4 15,20 0-2-15,-20 4-1 0,20-4 6 0,-29 2 0 16,14-1 3-16,-1 2 4 0,-4-2 0 0,-3 1 1 16,1-1 0-16,-2 3 4 0,0-3-3 15,-4 0 5-15,3 0-4 0,0 1 6 0,1 0-21 16,-3 1 17-16,4-1-20 0,-2 2 12 0,2-3-14 15,2 2 13-15,2-1-27 0,1 0 16 16,1-1-19-16,1 1 21 0,16-2-25 0,-25 3 11 16,25-3-18-16,-19 1 16 0,19-1-14 0,0 0 16 15,-14 2-15-15,14-2 19 0,0 0-20 0,0 0 17 16,15-3-17-16,-15 3 1 0,29-6 4 0,-10 0 0 16,6 2 0-16,0-2-2 0,8-1 2 0,0 1-2 15,8-3 2-15,-2-5 0 0,2 5 3 0,1-1-2 16,-2-4 3-16,1 4-1 0,0-2-1 0,-3 1 2 15,-7 4-1-15,0-3 0 0,-4 0 0 16,-3 4 2-16,-2 2 0 0,-2-3 3 0,-6 3 7 16,0-1 3-16,-14 5-4 0,15-5-1 0,-15 5-2 15,0 0 14-15,0 0-13 0,-15-1 0 0,15 1 2 16,-33 3-2-16,11 0 0 0,-9 4 0 0,-4 0-5 16,-9 1 6-16,-5-1-3 0,-11 6-1 15,-5-4 0-15,-3 4 19 0,1-1-13 0,-3 1 31 16,-2-2-32-16,2 2 22 0,-2-3-18 0,3 0 22 15,4 2-15-15,3-3 21 0,14 0-25 0,3-3 21 16,9-1-34-16,1-1 21 0,10 0-29 0,1 0 21 16,6-2-25-16,3-1 13 0,15-1-12 0,-17 2 22 15,17-2-26-15,0 0 24 0,14-9-22 0,1 4 5 16,8-3-2-16,6-2 0 0,11-2 0 16,3-2 6-16,11-3 0 0,2-4 0 0,2 4 8 15,1-4-10-15,2 3 1 0,0-2-2 0,1 0 3 16,-4 1 20-16,1-1-22 0,-4 3 18 0,-1-1-27 15,-5 2 28-15,-9 2-26 0,-1 4 24 0,-7 1-26 16,-6 0 26-16,-3 1-17 0,-4 2 49 0,-2 2-6 16,-3-2 21-16,-14 6-30 0,14-6 19 15,-14 6-43-15,0 0 28 0,0 0-37 0,-21 0 33 16,4 2-32-16,-6 1-3 0,-6 4 4 0,-4-3 10 16,-2 2 0-16,-6 1 4 0,-6 1 3 15,2 1 11-15,-5 2-8 0,-5-3 6 0,8 2 2 16,-1-1-3-16,4-2 2 0,1 1-3 0,7-1-45 15,0-2 45-15,5 1-46 0,5-2 47 0,1-1-43 16,3 1 42-16,2 0-44 0,5-3 47 0,-1 0-53 16,16-1 44-16,-22 3-48 0,22-3 44 0,0 0-9 15,-13-5-11-15,13 5-11 0,0 0-2 0,13-14 0 16,-2 9 0-16,1-2-1 0,5-3 11 0,3 1 21 16,5-3-29-16,4-1 28 0,7-3-28 0,0 2 27 15,1-2-25-15,2 0 27 0,-2 2-30 0,3-3 30 16,-2 3-27-16,0-3 29 0,-3 2-31 0,-4 2 38 15,-4 2-35-15,-2 2 30 16,-3-1-27-16,-3 2 35 0,-2 3-10 0,-5 0 41 16,1 0-40-16,-13 5 26 0,12-9-38 0,-12 9 27 15,0 0-34-15,0 0 37 0,-14-7-35 0,14 7 22 16,-29 4-28-16,7-1 32 0,-4 3-40 0,-6 0 31 16,-3-1-32-16,-8 4 32 0,-1 1-32 0,-3-1 32 15,3 1-9-15,0 0 5 0,0-1-23 0,2-1 27 16,6 0-36-16,3 0 6 0,0-1 0 0,9-2 4 15,-1-1 1-15,5 0-2 0,1-1-4 0,3 1-11 16,2-1 17-16,14-3-32 0,-22 6 38 0,22-6-18 16,0 0 23-16,-15 1-21 0,15-1 29 15,0 0-31-15,0 0 29 0,18-8-28 0,-6 2 27 16,3 0-25-16,3-2 29 0,4 1-27 0,4-5 30 16,-1 0-14-16,4 2 14 0,-1-1-31 15,0-2 31-15,1 1-30 0,-1-2 29 0,1 0-28 16,-3 1 30-16,2 3-30 0,-6-2 32 0,0 2-21 15,-4 0 35-15,-5 4-17 0,1-1 49 0,-3 1-29 16,-11 6 13-16,17-8-37 0,-17 8 26 0,0 0-37 16,0 0 30-16,0 0-37 0,-18-3 32 0,1 6-36 15,-3 4 34-15,-4-1-32 0,-6 4 29 0,-7 2-27 16,-2 0 27-16,-4 0-37 0,1 1 41 0,-8 4-39 16,9-6 32-16,-1 3-32 0,5-2 2 15,7-2 4-15,2 0 2 0,6-4-2 0,3 1-2 16,0-1-9-16,4-1 2 0,1 0-7 0,14-5 39 15,-17 6-32-15,17-6 31 0,0 0-31 0,0 0 31 16,0 0-30-16,21-6 27 0,-6 1-25 0,7-3 31 16,3-2-30-16,2 0 36 0,9-5-30 15,1 2 20-15,3-4-27 0,-1 2 28 0,2-1-27 16,-1-2 29-16,0 1-30 0,-1 0 33 0,1 0-34 16,-6 1 51-16,1 1-51 0,-6 1 29 0,-4 4-20 15,-5 3 28-15,-2-1-15 0,0-1 50 0,-6 3-41 16,1 1 29-16,-13 5-37 0,11-7 26 0,-11 7-36 15,0 0 31-15,0 0-37 0,-18 4 34 0,3 2-35 16,-5-2 35-16,-4 7-36 0,-4 1 36 16,-6 2-37-16,-2 2 33 0,-1-2-37 0,-1 2 34 15,3 0-34-15,-1-2 33 0,7-1-33 0,1 0 24 16,5-1-27-16,2-5 34 0,5 3-31 0,2-3 25 16,3-1-30-16,11-6 33 0,-13 9-31 0,13-9 37 15,0 0-35-15,0 0 36 0,0 0-34 0,28-4 31 16,-10-1-33-16,3-3 29 0,3-2-27 15,5-1 20-15,-1-2-29 0,8-3 39 0,0 0-41 16,-1-1 35-16,1 0-30 0,1 0 33 0,-2-1-31 16,-1 1 33-16,-1 0-31 0,0-1 32 0,-6 6-12 15,-3-1 16-15,-2 3-30 0,-5-1 53 0,0 2-10 16,-5 3 17-16,-1-2-43 0,-11 8 31 16,11-9-40-16,-11 9 32 0,0 0-39 0,0 0 36 15,0 0-37-15,-25 4 36 0,10 1-29 0,-4 5 23 16,-6 0-31-16,-4 4 32 0,-3 1-35 0,-4 3 34 15,1-2-34-15,0 5 32 0,-1-4-32 0,5 1 32 16,0-2-34-16,4-2 33 0,5 0-28 0,4-2 28 16,1-1-42-16,1-3 44 0,6 0-39 0,-1-1 37 15,11-7-31-15,-7 9 35 0,7-9-36 0,0 0 35 16,0 0-32-16,21-3 27 0,-6-3-28 0,3-4 36 16,1 0-38-16,6-3 39 0,1-1-37 15,6-3 32-15,2-3-35 0,-2 1 34 16,3 0-29-16,-2-2 27 0,1 1-29 0,-1-2 33 15,-1 3-35-15,-2 1 34 0,0-2-25 0,-6 4 27 16,-3 0-25-16,-4 4 51 0,0 0-21 0,-5 0 19 16,-1 5-8-16,-11 7-17 0,13-15 0 0,-13 15-7 15,0 0 0-15,-10-8-5 0,10 8 1 0,-22 5-2 16,6 0 1-16,-6 2-2 0,-3 2 0 0,-3 4 5 16,-8 2 16-16,1 3-30 0,-3 3 32 0,-4 1-31 15,4-4 21-15,5 2-29 0,-1 1 27 0,4-3-31 16,6-1 3-16,2 0 4 0,1-2 1 0,3-5-3 15,5 2-1-15,2-2-3 0,1-3 35 0,10-7-30 16,-12 13-4-16,12-13 27 0,0 0-20 16,0 0-5-16,0 0 32 0,19-2-43 0,-7-2 30 15,6-6-34-15,0 0 34 0,3-3-34 16,2 0 35-16,2-2-36 0,1-2 44 0,5-1-34 16,-3-1 25-16,-1 3-31 0,3-2 36 0,0-1-34 15,-5 2 40-15,-1-1-39 0,-1 4 39 0,-2-2-33 16,-3 5 10-16,-2-1 20 0,-4 3 3 0,-3 1-5 15,-9 8 4-15,12-16-13 0,-12 16-2 0,0 0 2 16,0 0-1-16,-12-7-1 0,12 7-1 16,-24 3 2-16,9 3-7 0,-7 1 1 0,-3 4 32 0,-1 0-31 15,-3 2 41-15,-1-1-43 0,-2 4 22 0,3-2-33 16,2 1 34-16,-1 1-29 0,3-3 24 16,3-1-29-16,2 0 29 0,3-1-31 0,1 0 32 15,-1-3-36-15,5 1 34 0,2-2-27 0,10-7 26 16,-17 11-26-16,17-11 27 0,-9 11-30 0,9-11 34 15,0 0-35-15,0 0 33 0,0 0-31 0,16-2 30 16,-16 2-29-16,22-10 34 0,-9 3-35 0,1 0 32 16,2-3-32-16,-1 1 32 0,3-2-27 15,0 2 25-15,0-1-26 0,0-1-2 0,-3 2 3 16,2-1 2-16,-4 1 4 0,-2 1 4 0,2 1 2 16,-13 7-2-16,16-14 5 0,-16 14 0 15,9-10-9-15,-9 10 6 0,0 0-10 0,0 0 33 16,-11-7-29-16,11 7 26 0,-22 6-36 0,6-2 34 15,-3 2-50-15,0 1 51 0,-5 3-35 0,-2-2 33 16,-1 2-34-16,0 2 35 0,1 1-36 0,-3 0 42 16,4-2-43-16,1 3 32 0,0-4-28 0,5 0 27 15,2 0-34-15,2 0 29 0,3-4-36 0,-1 0 33 16,13-6-36-16,-19 11 40 0,19-11-26 0,-11 9 29 16,11-9-30-16,0 0 33 0,0 0-35 0,0 0 34 15,0 0-36-15,18-5 36 0,-18 5-34 0,25-12 33 16,-13 4-35-16,6 1 35 0,0-3-26 15,1-2 28-15,2 0-33 0,2 0 37 0,-3 0-40 16,-1 3 35-16,3-5-33 0,-4 3 31 16,0 0-28-16,-3-1 39 0,0 2-35 0,-2 1 38 15,-4 1-32-15,1 0 28 0,-10 8-40 0,8-11 41 16,-8 11-44-16,0 0 35 0,0 0-34 0,-9-10 36 16,9 10-36-16,-25 6 34 0,4-2-35 0,0 2 35 15,-6 4-34-15,-1 1 37 0,-1 2-38 0,-1-4 36 16,-6 7-31-16,2-1 31 0,-1 1-32 0,4-2 34 15,-1 3-35-15,4-3 23 0,4-1-20 0,-1-2 35 16,1 2-39-16,5-3 34 0,1-1-24 16,4-2 20-16,1 2-29 0,13-9 35 0,-22 11-38 0,22-11 34 15,-16 11-31-15,16-11 35 0,0 0-34 16,0 0 35-16,-9 8-34 0,9-8 36 0,0 0-27 16,12-5 26-16,-12 5-37 0,17-7 41 15,-6 1-43-15,-11 6 36 0,22-11-32 0,-10 4 34 16,5-3-31-16,1 1 30 0,-2-1-33 0,-1 0 31 15,2 0-31-15,-2 1 33 0,-3-1-31 0,1 3 42 16,-2 0-34-16,-11 7 31 0,18-14-33 0,-18 14 31 16,11-9-37-16,-11 9 34 0,0 0-35 0,0 0 33 15,-4-15-36-15,4 15 39 0,0 0-30 0,-25-1 24 16,11 5-29-16,-3-2 29 0,-3 2-33 16,-2 0 54-16,-2 3-58 0,0 0 34 0,-7 1-31 0,4 1 35 15,-2 1-34-15,-2 1 29 0,5-1-21 16,0 1 26-16,1 0-32 0,2-2 5 0,3-1-3 15,0-1 1-15,6-1-2 0,2 3 3 0,-1-5 1 16,1 0-2-16,12-4 35 0,-17 9-34 0,17-9 29 16,0 0-21-16,0 0 24 0,0 0-32 15,0 0 37-15,0 0-41 0,0 0 33 0,17-2-35 16,-17 2 14-16,23-11-11 0,-5 4 35 0,-3-2-33 16,5-1 31-16,0 2-18 0,2-4 18 0,3-1-36 15,-1 0 39-15,0-1-41 0,0 4 58 0,-5 0-59 16,0-1 35-16,-2 0-33 0,1 4 39 0,-6-2-31 15,1 2 34-15,-13 7-35 0,18-11 34 16,-18 11-39-16,0 0 39 0,0 0-38 0,0 0 31 16,0 0-31-16,-11-7 31 0,11 7-34 0,-28 8 33 15,7-1-31-15,2-2 34 0,-6 4-32 0,-1 3 33 16,-3-2-26-16,0 2 24 0,2-1-30 0,-2 1 29 16,1-1-32-16,-1 1 34 0,3 0-33 0,0 0 33 15,5-3-34-15,2 1 32 0,0-2-33 0,2-2 32 16,3 0-28-16,2 1 29 0,12-7-39 15,-21 8 38-15,21-8-37 0,-14 6 32 0,14-6-32 16,0 0 23-16,0 0-32 0,0 0 32 0,0 0-30 16,7-10 30-16,-7 10-28 0,18-10 37 0,-7 3-27 15,2 0 23-15,3-2-29 0,1-2 30 16,1 0-32-16,5-2 31 0,0 1-30 0,1-4 34 16,1 2-27-16,-2 0 29 0,2 0-29 0,-4 1 29 15,-2 1-19-15,-1 3 19 0,-4-2-19 0,1 4 37 16,-4 1-33-16,-2 1 31 0,1-5-35 0,-10 10 29 15,8-7-34-15,-8 7 30 0,0 0-32 0,0 0 29 16,-13-9-19-16,13 9 26 0,-23 3-35 0,8 1 35 16,-1-1-36-16,-5 2 31 0,-1 0-32 0,1 1 33 15,-2 0-33-15,-2 1 33 0,2-2-33 0,-1 5 32 16,2-5-30-16,-1 3 35 0,1-2-39 16,2 2 35-16,3-4-33 0,1 0 30 0,1 2-32 15,15-6 29-15,-22 6-32 0,22-6 28 16,-18 7-34-16,18-7 32 0,-12 5-27 0,12-5 34 15,0 0-29-15,0 0 26 0,0 0-31 0,0 0 28 16,0 0-26-16,12-12 27 0,-12 12-26 0,21-10 30 16,-9 5-28-16,2-1 30 0,3-3-29 0,1 0 27 15,1 1-19-15,0-2 20 0,2 0-29 0,-2 2 35 16,0-5-32-16,2 3 29 0,-3 0-29 0,1 3 28 16,-1-3-29-16,-1 3 36 0,-5 0-15 0,-1 1 44 15,-11 6-25-15,21-12 22 0,-21 12-43 0,11-11 33 16,-11 11-44-16,0 0 31 0,0 0-33 0,-4-13 30 15,4 13-34-15,-15-3 31 0,15 3-29 0,-25 3 25 16,7 0-26-16,-4 0 37 0,1 1-30 16,-2 0 20-16,-2 3-32 0,1 0 32 15,-2 1-33-15,0 0 32 0,-1 1-31 0,6 1 31 16,-1-3-31-16,3 3 24 0,-1 0-27 0,4-3 21 16,1 2-39-16,4-1 11 0,0-1-25 0,2 2 38 15,9-9-22-15,-12 11 30 0,12-11-21 0,0 0 30 16,0 0-24-16,3 12 29 0,-3-12-26 0,0 0 28 15,23 0-19-15,-23 0 26 0,23-2-35 0,-23 2 34 16,27-9-32-16,-11 6 29 0,-2-1-27 16,2-1 27-16,2-3-31 0,-2 1 32 0,1-1-28 0,-3 5 30 15,1-5-33-15,-1 4 37 0,-1-1-30 16,-13 5 34-16,19-8-30 0,-19 8 29 0,12-6-32 16,-12 6 24-16,0 0-26 0,0 0 27 0,0 0-27 15,0 0 29-15,-9 9-30 0,-2-2 33 0,-6 1-28 16,2 2 22-16,-3 0-29 0,-1 3 27 15,-3-1-22-15,1 4 24 0,-2-3-23 0,-1 4 22 16,3-1-27-16,-1-2 29 0,5 2-30 0,-1-3 28 16,4 0-22-16,0 0 18 0,2-2-28 0,2-2 32 15,3 1-27-15,7-10 27 0,-8 16-26 0,8-16 26 16,0 0-23-16,4 12 28 0,-4-12-29 0,0 0 28 16,25-1-22-16,-11-5 24 0,-1 2-34 15,5-3 32-15,2-2-31 0,0-1 28 0,4 0-27 0,0-4 25 16,1 3-26-16,3-3 24 0,-6-1-24 15,3 0 29-15,1 0-32 0,-1 3 39 0,-5-1-27 0,-2 2 46 0,-1-1-27 16,-3 4 44-16,-2 0-30 16,-1 3 27-16,-11 5-43 0,12-10 28 0,-12 10-40 15,0 0 30-15,0 0-36 0,0 0 34 0,-16 3-33 16,3 4 26-16,0 1-32 0,-7 2 31 16,-2 5-34-16,-2-2 32 0,-1 3-34 0,-4 5 34 15,1-1-34-15,1 0 32 0,-1 2-34 0,5-5 33 16,3 3-25-16,1-3-1 0,1-1-5 0,3-2 3 15,3 1-6-15,2-2-6 0,2-2-1 16,1-1 5-16,7-10 5 0,-6 13 2 0,6-13 3 16,0 0-1-16,10 9 3 0,-10-9 4 0,15-4 19 15,-15 4-42-15,25-10 31 0,-9 0-37 0,2 0 30 16,2 0-30-16,2-4 34 0,-2-1-30 0,4-2 33 16,-1 0-26-16,2 0 30 0,-4 0-27 0,2-3 35 15,1 4-33-15,-5-3 33 0,0 4-29 0,-2 0 30 16,-2 3-17-16,-3-1 39 0,-2 2-29 0,-2 4 20 15,-8 7-30-15,10-13 25 0,-10 13-32 0,0 0 31 16,0 0-28-16,0 0 20 0,-29 4-32 16,15 5 35-16,-2 0-32 0,-5 5 26 0,-1 1-26 15,-3 3 31-15,-1 4-33 0,-2 1 33 16,2 1-34-16,1 2 33 0,0-1-29 0,2 0-2 16,5-1 9-16,3-2-3 0,-2-2 1 0,6-2 1 15,2-2 1-15,0 1 0 0,3-6-1 0,3 2 9 16,3-13 1-16,1 16 0 0,-1-16 1 0,7 10 5 15,-7-10-7-15,0 0 6 0,29-3-5 0,-15-3-3 16,4-2-1-16,1-2-1 0,4-3 30 0,2-1-33 16,4-5 28-16,2 0-33 0,-1-2 29 0,2-1-31 15,-1 0 36-15,0 2-39 0,-1-3 35 0,0 0-35 16,-2 5 25-16,-5-1-24 0,2 3 31 0,-6 1-25 16,-1 3 34-16,-1-1-28 0,-5 3 38 0,-1 3-39 15,-11 7 34-15,13-9-33 0,-13 9 22 16,0 0-29-16,0 0 31 0,0 0-34 15,-17 16 34-15,6-6-35 0,-1 3 35 0,-4 0-33 16,0 6 38-16,-2 1-25 0,-1 2 3 0,-2 5 9 16,0 0-6-16,2 0 11 0,0 2-56 0,2-6 63 15,5 0-53-15,-1 0 54 0,5-6-55 0,-1 0 53 16,4-3-50-16,1-1 59 0,4-13-51 0,-1 19 60 16,1-19-53-16,0 0 61 0,14 13-65 0,-14-13 67 15,20-4-69-15,-3-1 51 0,2-4 0 0,5-3-20 16,-1-1 4-16,2-3-3 0,1 0-6 0,3-4-3 15,1-1 26-15,-2-2-32 0,1 1 23 16,-3-2-28-16,1-1 26 0,0 3-28 0,-5 2 22 16,-2 2-20-16,-2 1 22 0,-1 0-17 0,-5 5 32 15,1-1-24-15,-4 3 19 0,0 0-31 0,-9 10 30 16,6-9-36-16,-6 9 23 0,0 0-26 0,0 0 27 16,-16 3-28-16,5 6 26 0,-3-1-22 15,0 6 19-15,-4 1-23 0,-1 5 8 0,-3 0-1 16,-3 6-3-16,0 0 2 0,1 1 2 0,0 2-56 15,1 0 70-15,1-2-63 0,4-4 72 0,1 1-59 16,4-2 16-16,0-4 51 0,3-2-54 16,2-1 55-16,1-2-57 0,7-13 64 0,-7 17-59 15,7-17 7-15,0 0 2 0,0 0 62 0,13 8-67 0,-13-8 63 16,22-12-4-16,-6 3-10 0,1-4-9 16,1 2-4-16,1-6-1 0,2-2-7 0,2 0 1 15,1-5 25-15,2 0-29 0,-1-3 16 0,-1 0-26 16,4 0 23-16,-6 2-44 0,2 0 40 0,-5 4-18 15,-1 0 26-15,-3 2-25 0,-3 2 24 0,-2 4-25 16,-3 1 17-16,1 1-20 0,-8 11 17 0,4-14-19 16,-4 14 21-16,0 0-28 0,0 0 26 0,-14-3-24 15,14 3 25-15,-23 13-23 0,9-3 22 0,-2 5-22 16,-1 0 25-16,-5 5-24 0,-1 4 1 16,-2 3 6-16,1 0 0 0,0 0 5 15,2 1-63-15,-2 0 69 0,2 0-57 0,4-4 68 16,3-3-61-16,1 1 6 0,2-3 68 0,2-2-65 15,2-3 66-15,0-1-63 0,4-3 73 0,4-10-53 16,-6 15 15-16,6-15 2 0,0 0 50 0,0 0-66 16,18 2 62-16,-18-2-71 0,21-14 60 0,-5 6-8 15,-1-4-5-15,6-4-8 0,-2 0-5 0,2-2-1 16,1-3-4-16,3 0 20 0,0-3-28 0,-1-2 16 16,1 0-19-16,-1 0 20 0,-2 3-18 0,-2 0 17 15,-4 2-26-15,1 2 24 0,-4 3-23 0,-1 2 24 16,-1 1-25-16,0 1 23 0,-4 4-27 0,-7 8 25 15,7-14-26-15,-7 14 21 0,0 0-23 16,0 0 22-16,0 0-20 0,-16 3 26 0,7 6-20 16,-3 1 16-16,-1 5-22 0,-3 2 24 0,-2 3-24 15,0 4 5-15,-3 1 2 0,1 3 1 0,-2 1 3 16,2-3-58-16,3-1 69 0,3-5-49 16,-1 0 58-16,5-3-64 0,-1-4 72 0,4-1-62 15,7-12 65-15,-10 15-60 0,10-15 64 0,0 0-60 16,0 0 57-16,0 0-3 0,25-4-7 0,-8-8-4 15,-1-2 2-15,5-2-9 0,5-7-1 0,2 0 17 16,2-3-12-16,4-7 4 0,2 1-18 16,1-3 14-16,1-1-20 0,2-1-1 0,-2-2 0 0,2 3 2 15,0-2 0-15,-3 3 1 0,3-1 7 0,-2 3-6 16,-5 2 2-16,-4 6-1 0,-3 2 5 16,-7 6-1-16,2-2 1 0,-8 9 4 0,1-4-3 15,-3 5-6-15,-11 9 0 0,14-10-2 0,-14 10 3 16,0 0 0-16,0 0 2 0,-3 11 1 0,-4-1 0 15,-2 6 1-15,-5 3-2 0,0 4 3 0,-6 7 15 16,-1 3-20-16,-4 6 23 0,-3 4-21 0,4-3-3 16,-2-1 1-16,2 3-2 0,5-11 2 0,-1 0-1 15,7-6 4-15,0-2-3 0,2-3 1 0,0-6 4 16,3 4 0-16,2-9 1 0,1 4 3 16,5-13 1-16,0 0-2 0,0 0 4 0,0 0-7 15,14 5 0-15,-3-14-2 0,1-2 0 16,2-2 1-16,4-4-2 0,0-3 1 0,4-1-1 15,3-5 0-15,-1-1 0 0,3 0-2 0,-1-3 1 16,7-2 14-16,-3 0-19 0,2-2 4 0,-6 6 2 16,0-1-4-16,0 3-1 0,-4 1 3 0,2 0 0 15,-6 5 1-15,0 1 1 0,-4 2 1 0,-3 4 3 16,1-1 2-16,-5 3-4 0,-7 11-1 0,12-15 1 16,-12 15-4-16,0 0 7 0,0 0-2 0,0 0-6 15,0 0 4-15,-18 14-6 0,7-2 5 0,-2 3 2 16,-3 6 1-16,-2 3-4 0,-4 6 4 15,-4 7 2-15,-1 2-2 0,0 0 0 0,3-2-1 0,-1 2 1 16,6-8 1-16,-1 0 4 0,5-6-6 0,1-2-3 16,3-4 0-16,2 0 5 0,3-6-3 15,-2 1 4-15,8-14 10 0,-7 16 10 0,7-16 1 16,0 0-6-16,0 0-2 0,15 5-4 16,-2-13-4-16,0 1-1 0,4-8 4 0,2 0 12 15,2-4-26-15,6-3 19 0,1-2-24 0,2-2 17 16,6-5-17-16,1-2 18 0,1-1-22 0,-1 2 21 15,-1-2-21-15,1 0-1 0,-3 3 4 0,-6 3 1 16,1 2 1-16,-4 2 6 0,-2 4 2 16,-4 1-5-16,-2 2 4 0,-3 4 1 0,-2 1 0 0,-1 2-6 15,-11 10 2-15,8-10-1 0,-8 10 3 0,0 0 0 16,0 0-6-16,-11 10 4 0,2 0 17 16,-4 2-20-16,-3 7 25 0,-2 2-21 0,-6 7 14 15,0 2-20-15,-7 8 20 0,1 4-22 0,-2 3 21 16,-1 0-19-16,0-1 1 0,4 1 4 0,0-1 1 15,3-3-58-15,4-11 68 0,3-1-49 0,5-6 53 16,-1-2-45-16,4-5 57 0,2-1-60 0,3-3 67 16,6-12-47-16,-6 14 58 0,6-14-60 0,0 0 55 15,0 0-7-15,17-4-7 0,-8-4-2 0,4-6-3 16,2 2-10-16,0-6 12 0,6-1-19 16,-2-4 18-16,6-3-19 0,-1-2 14 15,3-1-23-15,3-6 19 0,0 1-20 0,-5 5 17 16,5-5-18-16,-5 6 19 0,-1 1-21 0,-4 1 7 15,-2 4 2-15,-1 3 1 0,-5 3 1 0,1 1-1 16,-2 2 5-16,-5 2-1 0,-6 11-5 0,12-17-2 16,-12 17 2-16,0 0-1 0,0 0 19 0,0 0-21 15,-18 8 19-15,7 1-21 0,-3 5 23 0,-4 5-24 16,-3 3 19-16,-1 5-19 0,-3 3 22 0,-4 9-22 16,-1 3 7-16,-2 0-5 0,2 2 5 0,1-2 1 15,2-1-52-15,2-3 64 0,3-5-54 0,4-5 60 16,4-3-55-16,0-4 10 0,3-4 9 0,2-3 9 15,0 0 25-15,2-4 52 0,7-10-51 16,-5 11 49-16,5-11-58 0,0 0 46 0,11-6-61 16,-11 6 51-16,18-15-10 0,-4 1-9 0,-1-3-4 15,5-1-2-15,4-5 7 0,0-3-15 0,3-1 10 16,6-10-21-16,-1 3 10 0,0-3-14 16,1 1 15-16,-1-2-15 0,2 0 11 0,-2 4-14 15,0-1 14-15,-6 6-14 0,0 2 3 0,-3 1 1 16,-4 6 2-16,-4 4 4 0,0 2 5 0,-2 1 2 15,-2 1-7-15,-2 2-4 0,-7 10-3 0,7-11 3 16,-7 11 4-16,0 0 0 0,0 0 9 0,-18 11-15 16,7-1 15-16,-2 3-15 0,-5 6 14 0,0 3-16 15,-6 6 14-15,-1 2-9 0,-5 9 9 0,0 2-15 16,1 1 2-16,-1 0 2 0,1-2 3 16,2 1-4-16,0-3-46 0,6-7 61 0,3-3-52 15,2-4 57-15,3-3-53 0,2-3 56 0,3-2-50 16,1-3 60-16,0-3-45 0,7-10 59 0,-5 15-57 15,5-15 50-15,0 0-51 0,0 0 49 0,14-5-1 16,-5-2-10-16,4-6-7 0,0 0-4 0,5-4-4 16,2-4-3-16,3-7 2 0,2 0 2 0,0 0-9 15,5-6 12-15,0-3-14 0,2 3 7 16,0-1-15-16,-1 0 10 0,2 1-10 0,-6 4 2 16,-3 7 13-16,1-3-15 0,-6 2 5 15,-1 6 2-15,-1-1 3 0,-3 6-1 0,-3-1-1 16,-3 5 0-16,-8 9 3 0,10-10-2 0,-10 10-3 15,0 0-2-15,0 0 16 0,-11 6-16 0,2 2 12 16,-2 8-4-16,-5 0 5 0,-2 7-14 0,-1 6 14 16,-5 0-14-16,-3 12 15 0,-4-1-16 0,1 4 6 15,0 0 4-15,1-1 1 0,3 0-55 0,-1-5 60 16,7-7-47-16,0 1 55 0,7-8-47 0,-1-1 51 16,3-6-52-16,1-1 52 0,2-2-36 0,2-2 62 15,6-12-61-15,-5 17 56 0,5-17-48 0,0 0 45 16,0 0-50-16,19-9 53 0,-8-2-14 0,4-1-6 15,2-4-25-15,4-2 21 0,1-8-4 16,2-1-4-16,9-5 5 0,1-3-12 0,0 0 8 16,-1-2-13-16,3-2 7 0,1 0-15 0,-1 3-4 15,-3 0 10-15,0 2-5 0,-7 7 2 16,-1-1 1-16,-4 4-1 0,-1 2 8 0,-4 4 4 16,-4 4 3-16,0 0-1 0,-2 4-4 0,-3 0-2 15,-7 10 0-15,8-11-16 0,-8 11 17 0,0 0-1 16,0 0 5-16,-15 11-2 0,3 2 7 0,-1 1-15 15,-5 5 12-15,-4 8-13 0,0 2 13 0,-7 10-8 16,-1 2 8-16,0 3-11 0,-2 2 3 16,0-1-1-16,-1 2 0 0,6-6-45 0,-2 1 57 15,5-3-46-15,4-6 56 0,2-3-56 0,4-7 54 16,1-2-49-16,2-2 56 0,2-6-42 0,2 1 56 16,7-14-47-16,-7 13 49 0,7-13-51 0,0 0 48 15,0 0-51-15,17-4 47 0,-9-3-52 0,7-5 52 16,-1-2-5-16,4-5-11 0,1-1-4 0,4-6-2 15,-1-3-2-15,6 1-5 0,2-10 0 0,1 3-5 16,-1-4 0-16,-2 0-3 0,0 3-2 0,1-1 3 16,-8 7-1-16,0 0 3 0,-3 4 3 0,-2 5 1 15,-2-1-5-15,-3 5 0 0,0 2 1 16,-3 0-1-16,-1 2 0 0,-7 13-2 0,8-15-2 16,-8 15 5-16,0 0-5 0,0 0 2 15,0 0-1-15,-27 6 0 0,15 3-3 0,-4 9 13 16,-4 1 1-16,-2 8-10 0,-3 1 0 0,-6 11 0 15,-2 3 2-15,2 2 1 0,-2 3 1 0,-2 0-47 16,4 1 56-16,-1-1-45 0,3-3 51 0,3-2-49 16,4-8 57-16,4-3-55 0,0-5 54 0,5-5-46 15,4-2 59-15,-2-4-40 0,4-2 65 0,7-13-49 16,-10 14 47-16,10-14-53 0,0 0 42 0,0 0-54 16,17-7 50-16,-6-3-56 0,3-2 47 0,3-6-51 15,3-3 47-15,5-7-3 0,2-1-9 0,5-6-6 16,1-6-4-16,4 0-3 0,0-4-8 15,9-10-8-15,-2 1-11 0,0 1-3 0,-8 8 1 16,1 0 5-16,-3 3 1 0,0 1 4 0,-4 3 1 16,-5 9 8-16,-3 0 1 0,-6 8-41 0,1 1 59 15,-5 4-53-15,-2 2 53 0,-2 2-53 16,-8 12 53-16,8-15-6 0,-8 15 0 0,0 0-5 16,0 0-2-16,0 0 2 0,-12 13 0 0,2-4 0 15,-1 8-1-15,-2 4 0 0,-8 9-1 0,0 3 4 16,-5 8-2-16,-3 4-3 0,-1 0-1 0,1 5 1 15,1-4 2-15,-1 0-45 0,3-3 54 0,1-1-51 16,7-11 53-16,0 0-47 0,5-7 50 16,2-4-48-16,1-3 53 0,2-1-46 0,1-4 64 15,7-12-42-15,-7 18 49 0,7-18-54 0,0 0 50 16,0 0-58-16,18 0 50 0,-8-7-51 0,2-4 48 16,4-3-7-16,2-3-8 0,7-7-5 0,0-3-3 15,7-7-2-15,-1-1-4 0,4-4-1 0,2 2-5 16,2-4-19-16,2-1 4 0,-2 1-5 0,2 1 1 15,0 0 3-15,-4 5 6 0,-1 1 4 0,-10 7-2 16,1 2 7-16,-7 5 3 0,-3 3 0 0,-2 1 4 16,-1 6 3-16,-5 0-9 0,-9 10 5 0,9-13-3 15,-9 13-3-15,0 0 4 0,0 0 0 16,-14 15 4-16,2-3-4 0,-1 6 1 0,-3 3 5 16,-6 9-6-16,1 1-1 0,-8 12 4 0,1 4-5 15,-2 2 6-15,0 1-2 0,-1 3-44 16,1-4 56-16,0 1-50 0,4-4 55 0,2-1-52 15,5-10 54-15,2-3-53 0,4-6 55 0,2-5-43 16,0 0 56-16,4-5-35 0,0-4 57 0,7-12-49 16,-6 16 46-16,6-16-57 0,0 0 47 0,0 0-45 15,20-9 38-15,-9 1-53 0,2-7 48 0,4-2-51 16,1-6 48-16,2-3-53 0,4-3 48 0,5-9-5 16,1 2-7-16,0-4-6 0,2-3-13 0,0 2-6 15,2-3-4-15,-3 2 2 0,-2 2-1 0,-1 0 7 16,-1 4 2-16,-5 4-2 0,-4 5 4 0,-3 4 1 15,-3 4 2-15,-1-1 0 0,0 6 0 0,-4 2-3 16,-7 12 1-16,7-19-1 0,-7 19 4 16,0 0-4-16,0 0 7 0,-14-3-5 0,6 11 5 15,-3 2 4-15,-1 4-3 0,-5 5 2 16,-2 4-2-16,-3 7-4 0,-5 11 5 0,1-1-2 16,-3 6 2-16,0 1-45 0,0 2 52 0,2 0-42 15,1-2 48-15,-3-2-46 0,8-3 8 0,2-7 49 16,4-2-41-16,1-8 46 0,3-1-49 0,3-4 57 15,1-3-32-15,1-4 60 0,6-13-46 0,-4 17 39 16,4-17-53-16,0 0-1 0,0 0 3 16,14-5-6-16,-3-2 43 0,0-6-55 0,3-3 45 15,4-6-53-15,5-2 47 0,0-5-47 0,5-8 39 16,2-2-3-16,5-2-10 0,-2 0-13 0,3-3-12 16,0 0-6-16,-1 2-4 0,0 0 1 0,-1 1 8 15,-3 5 0-15,-2-1 3 0,-9 10 4 0,-1 3 4 16,-3 3-5-16,-3 6 11 0,-2-2-1 0,-1 2-2 15,-2 7-45-15,-8 8 48 0,3-14-3 0,-3 14 0 16,0 0 0-16,0 0 0 0,-19 7-1 0,6 3 4 16,-3 4-5-16,-3 7 1 0,-5 5-3 0,-3 9 4 15,-2 4 4-15,-2 3-3 0,2 3 6 16,0 3-50-16,-4 2 52 0,6-3-44 0,-4 4 51 16,4-5-39-16,2-1-3 0,3-5 52 0,4-4-49 15,3-11 48-15,3 0-47 0,2-6 53 16,0-1-42-16,3-2 56 0,2-5-44 0,5-11 44 15,-4 14-53-15,4-14 6 0,0 0 0 0,0 0 1 16,16-6 1-16,-5-4 40 0,-2 1-49 0,3-7 47 16,5-4-55-16,0-1 47 0,4-6-51 0,1-3 46 15,2-2-6-15,-4 1-29 0,6-10 6 0,2 1-7 16,-3 1 3-16,0 0-3 0,-6 7-2 0,0 2 0 16,-2 1 2-16,-3 3 6 0,-2 2 1 0,-2 6 6 15,-2 0-5-15,-3 4-1 0,2-1-1 0,-1 6 2 16,-6 9-6-16,4-17 3 0,-4 17-1 0,0 0 3 15,0 0-1-15,-21 1 0 0,12 6-1 0,-7 7 3 16,1 6 2-16,-3 1-1 0,-4 7 1 16,-4 9 3-16,0 3-48 0,-2 4 55 0,1 4-46 15,-2 0 54-15,0 0-39 0,3 1 45 0,1 0-51 16,2-5 52-16,5-7-54 0,2-3 51 16,4-7-51-16,1-1 52 0,1-6-44 0,6-4 53 15,-1-1-43-15,5-15 52 0,-3 15-47 0,3-15 43 16,0 0-49-16,0 0 48 0,23 0-48 0,-12-10 4 15,3-3-1-15,5-3 47 0,5-8-54 0,3-2 45 16,5-7-49-16,1-3 16 0,3-1 18 16,1-4-14-16,1-2-10 0,-3 0-13 0,3-1-11 0,-1-2 1 15,-1 2 5-15,-5 6 9 0,-2-1 4 16,-4 6 0-16,-6 7 3 0,-1 2 6 0,-1 2 4 16,-8 5 3-16,2 1-2 0,-1 3-4 0,-3 2-1 15,-7 11-3-15,5-16 5 0,-5 16 1 0,0 0 0 16,0 0-1-16,-15 4 6 0,7 6-1 0,-4 3-3 15,-2 8-1-15,-4 1 2 0,-4 8 2 0,1 4 0 16,-6 8 2-16,0 0-2 0,1-2-45 0,2 4 54 16,-3-3-46-16,5-1 53 0,3-3-45 0,2-8 51 15,4-1-50-15,2-4 53 0,0-4-56 0,2-1 52 16,2-4-48-16,-1-1 57 16,3-5-45-16,5-9 59 0,-3 18-48 0,3-18 46 15,0 0-49-15,0 0 47 0,18-4-50 0,-10-5 43 16,3 1-51-16,3-5 48 0,4-3-47 0,1-3 45 15,2-4-7-15,4-3-5 0,1-3-4 0,4-6-6 16,0 0-8-16,2 1-1 0,0-4-4 0,1 1-4 16,-4 4 3-16,-3 4 1 0,-4 0 0 0,1 2 3 15,-5 6 0-15,-1 1 5 0,-3 5 1 0,-2 0-3 16,-1 3 2-16,-3 1-2 0,-1 1-2 0,-7 10-2 16,11-8 1-16,-11 8 1 0,0 0 1 0,0 0-3 15,0 0 4-15,-12 15-1 0,4-1 0 0,-3 3 2 16,-5 7 1-16,0 7 1 0,-6 2-3 0,-4 7 2 15,-2 4-46-15,2 0 56 0,-3 2-44 0,1-1 53 16,1 0-45-16,2-2 57 0,3-1-42 16,1-8 50-16,3-4-53 0,5-3 28 0,2-3-28 15,1-6 47-15,0-2-43 0,3 0 29 16,1-3-22-16,6-13 58 0,-7 16-55 0,7-16 35 16,0 0-34-16,0 0 40 0,0 0-49 0,20-9 44 15,-9 2-50-15,3-8 48 0,1 1-55 0,0-3 50 16,5-4-50-16,-2-1 50 0,5-7-54 0,1 1 49 15,-1-4-2-15,-1 2-5 0,0-4-7 0,1 3-5 16,-3 0 0-16,-1 1-2 0,-1 0 0 0,-4 6-1 16,1 1-4-16,-3 0 5 0,-3 6 0 15,-1 2-6-15,0 3 5 0,-2 0-6 0,-2 1-1 16,-4 11 7-16,5-10-6 0,-5 10-5 0,0 0 1 16,0 0 0-16,-13 3 4 0,13-3 0 0,-18 18 0 15,5-4 1-15,-3 6 2 0,-1 2-1 0,-5 7-45 16,-1 2 55-16,-4 9-41 0,1 0 46 0,-1 1-45 15,-1 2 53-15,3-1-50 0,-2-2 50 0,7-7-48 16,1-1 50-16,1-2-51 0,5-9 52 0,0 1-51 16,2-2 50-16,1-7-47 0,4 0 53 0,-1-1-32 15,7-12 39-15,-6 14-52 0,6-14 50 16,0 0-49-16,0 0 41 0,0 0-45 0,18-16 49 16,-10 4-53-16,6-5 53 0,-1-4-51 15,2-1 45-15,1-4-47 0,3-5 47 0,-1-2-57 16,2-3 38-16,3-5-11 0,-4-1-9 0,2 0-2 15,-4 5 2-15,1 2 0 0,-5 0 0 0,2 0 1 16,-2 7 2-16,-3 2 4 0,-1-1 1 0,-2 6 1 16,0 2 6-16,-2 0-3 0,1 5 0 0,-2 0-1 15,-3 1-1-15,-1 13 1 0,2-21-4 0,-2 21-1 16,0 0 4-16,-3-14-2 0,3 14 0 0,0 0 1 16,-18 4-4-16,7 2 6 0,0 3-4 0,-1 5 1 15,-1-1-9-15,-3 7 15 0,1 1 3 0,-2 2 0 16,3 1 1-16,-2 1-2 0,1-1-46 0,-1 1 58 15,3 0-54-15,0-3 53 0,2-1-42 0,3-4 43 16,1 1-44-16,0-3 50 0,2-5-45 16,-1 3 52-16,6-13-44 0,-4 16 53 0,4-16-44 15,0 0 45-15,0 0-53 0,11 7 50 16,-11-7-50-16,17-11 47 0,-8 1-8 0,4-3-4 16,2-1-4-16,0-4-4 0,2-2 0 0,0-3-3 15,-1-2-2-15,2-3 0 0,1-1-4 0,-1-1 2 16,0 1-1-16,-3 2-2 0,-1 0-1 0,-2 2 1 15,0-1-2-15,-3 8 0 0,-1-1 1 0,0 1 0 16,-2 0 0-16,-1 5-3 0,-5 13-2 0,3-20-4 16,-3 20 3-16,0 0-12 0,-1-20 16 0,1 20-1 15,0 0-3-15,-18 6 1 0,7 0-2 16,1 6 5-16,-5 3 2 0,-3 9 0 0,-1 2-1 16,-5 6 1-16,-1 8-1 0,-1 3 1 0,-3 1-43 15,3 5 54-15,-3-2-46 0,4 1 54 0,-1 1-43 16,3-2 45-16,-1-4-49 0,9-6 50 0,-1-6-52 15,3-4 50-15,2-3-45 0,4-5 50 0,0 0-45 16,2-8 56-16,5-11-45 0,0 19 50 0,0-19-51 16,0 0 46-16,15 3-52 0,-15-3 46 0,19-12-39 15,-5 1 39-15,0 0-52 0,7-8 52 16,-1 0-52-16,0-1 44 0,3-6-42 0,0 1 50 16,1-3-57-16,-2 1 49 0,1-2-5 0,-1 2-1 15,-2 0-3-15,-2 2-2 0,-3 5-3 16,0-1 0-16,-3 3-1 0,-2 4 1 0,0 0-3 15,-2 3-7-15,0 0-1 0,-8 11-1 0,13-14-1 16,-13 14 0-16,0 0 2 0,0 0-4 0,0 0 6 16,0 0 0-16,-5 17-2 0,0-4 0 0,-2 4 5 15,-3 4-47-15,1 3 60 0,-4 4-52 0,-3 8 56 16,-4 9-48-16,4-8 49 0,-2 1-48 0,3-3 51 16,0 1-47-16,1-1 54 0,3-7-42 0,3 0 45 15,-1-7-52-15,1-1 51 0,3-1-43 0,2-5 50 16,-1-1-41-16,4-13 61 0,-2 16-46 0,2-16 42 15,0 0-51-15,14 4 39 0,-14-4-49 0,17-12 44 16,-5 6-58-16,0-5 53 0,2-5-50 16,4-2 7-16,0-2 0 0,4-6 29 0,-3 4-23 15,2-5 36-15,1-2-51 0,2 2 51 16,-5-1-53-16,0 1 45 0,-2 2-45 0,-2 5 46 16,-1-3-47-16,-3 4 49 0,0 3-49 0,-3-1 43 15,0 6-40-15,-1-1 49 0,0 1-55 0,-7 11 41 16,8-16-39-16,-8 16 40 0,0 0-45 0,0 0 50 15,0 0-52-15,0 0 45 0,0 0-41 0,-8 13 47 16,1-3-49-16,-3 6 51 0,1 2-49 16,-5 4 50-16,2 2-47 0,-2 3 49 0,1-1-48 0,0 4 46 15,0-4-40-15,1 1 43 0,1-3-50 16,0 2 51-16,2-9-55 0,3 3 49 0,-3-4-50 16,2-2 54-16,2-4-47 0,5-10 54 0,-7 21-53 15,7-21 53-15,0 0-51 0,0 0 48 0,0 0-38 16,0 0 30-16,0 0-43 0,19-5 49 0,-10-5-48 15,-1 1 4-15,2-2 5 0,2-5 2 0,-2 1 41 16,1-2-47-16,1 3 39 0,0-5-42 0,1 0 40 16,-2 2-41-16,0-2 47 0,-3 1-47 0,3 2 42 15,-4 2-40-15,0 2 43 0,0-2-39 16,0 4 39-16,-7 10-51 0,11-19 40 16,-11 19-44-16,5-11 46 0,-5 11-49 0,0 0 48 15,0 0-44-15,0 0 48 0,0 0-50 0,-11 9 50 16,11-9-47-16,-12 18 46 0,4-2-36 0,-3 1-3 15,2 1 48-15,-2 2-46 0,-1 2 46 0,-1 2-51 16,2-1 45-16,-1-1-45 0,4-3 46 0,-2-1-45 16,2-1 46-16,2-2-48 0,-1-3 47 0,2-1-53 15,-1 1 59-15,6-12-40 0,-5 16 41 0,5-16-46 16,0 0 49-16,0 0-50 0,0 0 47 0,0 0-53 16,0 0 50-16,16-7-49 0,-16 7 47 0,13-18-46 15,-6 5 5-15,0 2 5 0,1-6 1 0,2 0 45 16,-2-1-39-16,1-1 29 0,-2-1-44 15,2 1 47-15,0-1-47 0,-2 2 43 0,-1 1-46 16,1 0 47-16,-2 3-47 0,-1 1 42 0,-4 13-42 16,7-21 46-16,-7 21-52 0,3-16 45 0,-3 16-47 15,0 0 48-15,0 0-44 0,0 0 41 0,-10-5-44 16,10 5 51-16,-12 14-46 0,2-6 43 16,2 5-44-16,-3 4 7 0,0 0 47 0,-3 4-49 15,-3 0 43-15,4 1-43 0,-4 0 45 0,3 1-48 16,1-6 46-16,2 2-46 0,0-4 48 0,2-3-39 15,2 1 42-15,-1-5-41 0,8-8 44 0,-12 16-55 16,12-16 48-16,0 0-47 0,0 0 45 16,0 0-45-16,0 0 46 0,0 0-46 0,-7-16 47 15,7 16-47-15,5-20 8 0,-5 20 29 0,6-27-25 0,-5 11 41 16,2 0-52-16,-3-4 47 0,1 2-57 16,-1-3 52-16,-1 2-50 0,-2-2 45 0,2 1-43 15,-5 1 51-15,1 1-51 0,-1 1 45 0,-2 0-45 16,-3 3 45-16,-1 1-49 0,-2 5 46 0,-1-2-37 15,-2 4 41-15,-4 3-45 0,1 2 48 0,-5 2-51 16,-7 6 49-16,-1 2-45 0,-5 1 46 0,-4 6-45 16,-5 3 4-16,-4 0 5 0,2 7 6 0,-2-5 0 15,-2 4 2-15,-2 0 45 0,0-1-49 0,-1-1 41 16,-1 1-51-16,-2-1 54 0,1-2-54 16,-1-1 48-16,2-2-47 0,2-3 44 15,0-2-47-15,7-3 48 0,2-3-47 0,1-1 50 16,6-2-48-16,1-1 46 0,2-3-49 0,0-2 47 15,0 1-40-15,5-3 39 0,0-2-45 0,5 2 4 16,3-3 7-16,-1-1-3 0,4-1 3 0,-3 2 3 16,6-1 1-16,-1-2 0 0,2 1 3 0,1-1-1 15,3-1 1-15,2 5 0 0,-1-4 0 0,2 3-1 16,0-2 12-16,9 9-6 0,-13-13-8 0,13 13 4 16,-13-11 1-16,13 11 0 0,-9-10 0 0,9 10 2 15,0 0 0-15,-14-10-1 0,14 10-2 0,0 0 2 16,-11-9 0-16,11 9 0 0,0 0 2 0,-13-8 0 15,13 8 0-15,0 0 5 0,-16-8-3 0,16 8-4 16,-13-4 46-16,13 4-56 0,-13-6 47 16,13 6-49-16,-16-4 44 0,16 4-48 0,-16-6 47 15,16 6-50-15,-19-7 38 0,19 7-40 0,-24-11 46 16,10 8-47-16,2-2 45 0,-5-2-41 0,4 2 40 16,-5-1-48-16,0 0 49 0,-1 0-49 15,1-3 46-15,-2 2-47 0,0 0 45 0,-1 1-43 16,2-1 46-16,-1 3-46 0,0-3 47 0,0 2-48 15,1-4 49-15,3 7-49 0,-2-3 50 0,1-2-46 16,1 4 43-16,-1 0-49 0,2-1 51 16,0 1-51-16,1 0 50 0,14 3-46 0,-26-5 52 0,26 5-55 15,-24-6 51-15,24 6-53 0,-19-4 51 16,19 4-57-16,-18-6 50 0,18 6-52 0,-16-4 46 16,16 4-46-16,-14-3 45 0,14 3-48 0,0 0 53 15,-17-4-52-15,17 4 44 0,0 0-57 0,-12-5 33 16,12 5-7-16,0 0 3 0,0 0 5 0,0 0 2 15,0 0 2-15,0 0 3 0,0 0 6 0,0 0 0 16,19-4 1-16,-19 4-2 0,18 0 2 0,-18 0 2 16,22-1 1-16,-22 1 1 0,29-2-1 0,-29 2 1 15,28-3 1-15,-28 3 0 0,27-4-1 0,-27 4 2 16,25-5 2-16,-25 5 7 0,19-2-2 0,-19 2 1 16,15-3 0-16,-15 3-2 15,13-6 0-15,-13 6-5 0,0 0 1 0,11-9-1 16,-11 9-1-16,0 0 3 0,0 0-4 0,-7-17-1 15,7 17 2-15,-14-8-2 0,14 8 1 0,-20-10 5 16,7 3-7-16,-1 0 1 0,1 4 1 0,-4-4 0 16,-1 0-1-16,0 2 2 0,0-1-1 0,3 0 1 15,-1 2 0-15,3-3-2 0,-1 2 0 0,14 5-3 16,-23-9-3-16,23 9 0 0,-18-7-4 0,18 7-3 16,0 0 0-16,-12-4 1 0,12 4 3 0,0 0 4 15,0 0 3-15,19-4 0 0,-19 4-2 0,30-5 2 16,-9 1 2-16,4 1-4 0,0-4 2 0,6 3-2 15,1-2 2-15,4-2-6 0,-3-1-18 16,3 2 2-16,-2 0-9 0,-1-2-6 0,-1 1 2 16,-2 2-4-16,-5 0-19 0,-2 0-13 0,0 2-10 15,-6 1 0-15,-3-1-19 0,-14 4-31 0,21-5-43 16,-21 5-8-16,0 0-46 0,0 0-26 16,0 0-56-16,0 0-42 0,0 0-15 0,0 0-33 15,-21 13-75-15,5-9-328 0,-6 2-335 0</inkml:trace>
          <inkml:trace contextRef="#ctx0" brushRef="#br1" timeOffset="-16288.9701">40 335 425 0,'0'0'352'15,"-7"-10"-47"-15,7 10-39 0,-7-10-16 0,7 10 4 0,0 0 8 16,-11-10-20-16,11 10-29 0,0 0-20 16,-7-10-32-16,7 10-28 0,0 0-19 0,0 0-15 15,-14 10 0-15,14-10-5 0,-11 22-4 0,4-8-12 16,-2 6-8-16,2 0-10 0,0 6-12 0,-1 1-4 16,-2 0-27-16,3 3 13 0,-1-1-22 0,0 0 14 15,2 0-18-15,2-5 0 0,-2-2-1 0,2-1-6 16,2-1 0-16,-3-3-1 0,1-1-7 0,4-16 1 15,-2 23 3-15,2-23 0 0,0 0-1 16,1 13-5-16,-1-13-6 0,0 0 5 16,12-13-11-16,-6 2 5 0,-1-3-19 0,2-7 17 15,0 0 0-15,0-6-5 0,1-2 2 0,-1-5-2 16,0 2 4-16,-4-1 2 0,2-2 2 0,-2 2 4 16,0 0 7-16,-2 1 2 0,-1 5 5 0,-1 1 8 15,-1 3 4-15,1 1 12 0,-3 4 9 0,0-1-3 16,1 4-4-16,-2 5-5 0,5 10 3 0,-11-16-3 15,11 16-3-15,0 0 1 0,-20 6 6 0,12 4-1 16,-2 5 0-16,2 10-1 0,-3 4-4 16,0 5-1-16,0 5-5 0,3 2 1 0,-1 3-17 15,0-3 16-15,2 0-16 0,0 0 1 0,3-8 0 0,3 0 0 16,-1-8-4-16,-1-1 3 0,3-6 5 16,0-1 1-16,3-2 0 0,-3-15-1 0,7 20 5 15,-7-20-2-15,12 3 0 0,-12-3-2 16,16-7 8-16,-5-3-22 0,0-2 12 0,0-2-18 15,-2-5 14-15,4-5-5 0,-2-2-5 0,0-1-1 16,-3-3 3-16,0-1 4 0,-1-1 1 0,-1 2 2 16,-2-2 1-16,-1 2 1 0,-2 3 0 0,-2 0 8 15,-2 2 3-15,0 3 6 0,-2 0-3 0,-2 4-1 16,0 2 7-16,0 3 1 0,-3 3-4 0,-1 3 0 16,11 7-2-16,-19-4-4 0,7 9-1 15,1 2-2-15,-3 8 1 0,0 8 2 0,-1 4-4 16,1 8 0-16,-3 12-1 0,4 0-17 0,-1 3 23 15,2-1-19-15,2-1 3 0,2-6 2 0,2-1 2 16,1-5 15-16,2-6-19 0,0-3 17 0,3-3-23 16,0-5 22-16,0-19-18 0,4 26 18 0,-4-26-15 15,8 14 3-15,-8-14-2 0,16-4 2 0,-7-2-2 16,1-5-4-16,2-3 12 0,2-6-17 16,-2-4 10-16,4-4-1 0,-4-5-4 0,2-3-2 15,-3-1-2-15,-1-2 4 0,-2-1 4 0,-1 0-2 16,-5 5 3-16,3 1 3 0,-5 2 0 0,-2 1-1 15,-2 2 4-15,-1 0 17 0,-2 6-3 16,0 2 3-16,-4 2-3 0,0 2 6 0,1 4 4 16,-2 1 0-16,-4 5-4 0,16 7-4 0,-24-1-4 15,10 5-3-15,0 7-6 0,-4 7 6 0,2 6 3 16,-2 8-6-16,4 4 4 0,-4 10 5 0,6-5-30 16,1 2 27-16,2 2-27 0,1-3 2 0,4-1 5 15,0-6-2-15,2-2 5 0,2-6-2 0,2-3 2 16,-1-2 1-16,5-4 5 0,-1-6 1 0,2 0 2 15,-7-12 3-15,18 8 1 0,-18-8-3 0,25-7-2 16,-9-3 22-16,-2-2-40 16,4-6 18-16,0-2-21 0,-1-5 19 0,-1-4-2 15,1-3-11-15,-4-3-5 0,0-1-4 0,-1-3 3 0,-4 1 2 16,-3 4-1-16,-3 0 2 0,0 2 3 16,-4 1 4-16,-3 2-2 0,-2 0 5 0,-3 2 6 15,1 3-4-15,-5 1 3 0,0 4 49 0,2 3-38 16,-2 2 2-16,-3 2-4 0,4 7 0 0,-1 2-3 15,14 3-3-15,-33 4 0 0,18 7-2 0,-3 6 1 16,0 4 2-16,0 8-6 0,1 7-6 0,4 1 7 16,1 2-1-16,4 1-18 0,1 0 25 0,3-4-23 15,1-3 3-15,5 0 1 0,-1-3 2 0,3-5 4 16,2-2 4-16,-2-4-2 0,7-4 10 0,0-2-5 16,1-4-2-16,2-7 25 0,-14-2-26 15,33-2 20-15,-13-7-35 0,0-4 18 0,2-2-6 16,-1-4-5-16,2-5-1 0,-2-4-6 15,1-2 4-15,-4-2-9 0,-4-2 1 0,0-1 1 16,-5 0 4-16,-2 3 5 0,-3 0 1 0,-2-1 2 16,-4 2 2-16,-2 2-10 0,-1 0 13 0,-4 0-12 15,-2 3 17-15,-2 2-15 0,-3 2 29 0,1 4-11 16,-3-1 20-16,2 5-18 0,1 3 20 0,-2 3-25 16,3 6 16-16,14 2-22 0,-33 2 18 0,18 7-4 15,1 7-1-15,-2 2 11 0,-1 7-13 0,3 8-5 16,2 2-1-16,1 3 1 0,4 3 12 0,2 0-32 15,2-4 22-15,3-1-20 0,0-2 23 0,3-2-20 16,1-2 20-16,1-6-18 0,2-2 27 16,0-4-25-16,4-1 21 0,1-5-19 0,-2-3 24 15,5-6-21-15,0-1 21 0,2-5-5 0,1-4-4 16,0-5-5-16,2-1-6 0,1-6-5 16,-2-1-3-16,-1-4 1 0,-1-5-7 0,-1-1-4 15,-2-3-1-15,-3 2 3 0,-4-1 2 0,-3 1 3 16,-2-3-12-16,-4 3 17 0,-2-1-10 0,-3 2 12 15,-1 0-7-15,-3 1 24 0,-3 5-27 0,-1 1 23 16,-3 2-13-16,2 1 28 0,-5 5-10 16,3 3 16-16,1 2-21 0,1 5 15 0,-1 4-8 0,-1 4 2 15,3 5-18-15,-3 6 16 0,2 6 5 0,1 4-4 16,-2 8-5-16,5 4-1 0,-1 5 0 16,5 3 0-16,0 0 2 0,5 1-1 0,-1 0-17 15,4 1 23-15,3-7-24 0,-1-3 25 0,3-2-23 16,0-3 0-16,3-4 10 0,-1-4 8 0,4-4-3 15,0-2 36-15,2-6-36 0,-1-4 29 0,2-3-35 16,-14-4 28-16,34-4-35 0,-14-3 30 16,-1-3-33-16,2-5 29 0,-1-5-7 0,0-2-25 15,0-4 14-15,-1-3-18 0,-2-4-2 0,0 2 1 16,-8 0 1-16,1 1-1 0,-3 1 5 0,-3-1 2 16,-3 3-17-16,-1 1 25 0,-4 2-19 15,-1-1 27-15,-2 5-27 0,-2 2 24 0,-2-1-22 16,-1 3 28-16,-2 4-14 0,-2 2 22 0,2 3-22 15,14 7 21-15,-29-1-3 0,14 5-2 0,-3 7-3 16,0 2-1-16,0 9 5 0,-1 5-10 0,2 5 1 16,1 3-2-16,1 2 6 0,2 2-5 0,1-2-24 15,2 0 26-15,5-5-22 0,2-2 25 0,-1-3-31 16,2-4 34-16,2-2-24 0,2-2 33 0,2-3-24 16,-1-4 37-16,-3-12-29 0,12 14 36 0,-12-14-37 15,21-1 27-15,-8-7-36 0,1-1 50 16,7-10-58-16,-5-2 32 0,6-5-11 0,-2-5 0 15,-1 0-11-15,0-5-13 0,-1-4-7 16,3-2-1-16,-5-2-18 0,-3 5 28 0,1-1-18 16,-6 4 26-16,-1 3-13 0,0 1 24 0,-3 3-22 15,-4 4 23-15,0 3-18 0,-2-1 46 0,-2 3-29 16,-1 5 36-16,-1 1-38 0,-1 4 29 0,7 10-33 16,-18-10 30-16,18 10-31 0,-19 4 32 0,7 5-37 15,-1 5 31-15,0 8-1 0,-3 5 4 0,1 9-14 16,-3 9 7-16,2 2-12 0,2 3-1 0,0-4 0 15,3-4 0-15,4 1-33 0,-2-6 36 0,3-2-31 16,3-6 31-16,1-4-34 0,0-3 41 0,1-4-35 16,2-2 38-16,-1-16-32 0,4 20 47 0,-4-20-43 15,13 5 36-15,-13-5-40 0,19-10 39 16,-6-2-7-16,-1-3-5 0,2-7-3 16,1 0-6-16,-1-5-7 0,-1-6-6 0,3-1-11 15,-3-4-4-15,0 0-30 0,-1-2 35 0,-1 5-17 16,-4 2 35-16,-1 0-26 0,-1 2 30 0,-2 4-23 15,-3 3 27-15,0 1-26 0,-1 1 53 0,-4 4-52 16,3 2 33-16,-5 3-34 0,-3 1 39 0,2 5-29 16,8 7 32-16,-22-6-1 0,22 6-8 0,-25 9-33 15,10 5 33-15,-2 3-33 0,-1 8 35 0,-1 5 5 16,0 7-7-16,1-3 20 0,-4 9-33 0,7-5-1 16,-1 1 2-16,3-3-1 0,2-1-2 15,2-5-30-15,0-3 35 0,2-1-31 0,1-7 34 16,4 0-30-16,-3-5 46 0,5-14-39 0,0 18 41 15,0-18-40-15,0 0 39 0,0 0-4 0,20-10-3 16,-9-4-5-16,0-4-2 0,1-4-3 16,1-5-4-16,-1-1-4 0,2-5-8 0,1-4-38 15,-3-2 39-15,2-1-36 0,-1 1 33 0,-1 0-27 16,-1 1 36-16,0 3-1 0,-4 4 0 0,0 3 0 16,-2 2 3-16,-2 3 3 0,0 2 1 0,-2 3 1 15,-1 1 15-15,0 17-3 0,-1-25-4 0,1 25-1 16,-10-17-3-16,10 17 8 0,0 0-46 0,-19 0 45 15,19 0-37-15,-19 21 42 0,6 2-39 16,1 4 38-16,-3 8-29 0,-1 6 35 0,0 2-13 16,1 6-2-16,0-7 0 0,2-2-4 0,2-2-1 15,3-1-3-15,1-9-2 0,0 1 0 0,2-7-4 16,-1-3 0-16,2-3 5 0,3 0 11 0,1-16 4 16,-2 18-43-16,2-18 49 0,0 0-3 0,0 0-4 15,15-13-4-15,-6 0-3 0,-1-2-1 0,3-5-3 16,-1-3-44-16,1-4 49 0,0-2-44 15,2-4 47-15,0-4-52 0,-1 0 40 0,-1-2-41 16,2 2 41-16,-4 1-32 0,0 6 40 16,-4-1 6-16,2 5-11 0,-3 4 1 0,-3 1-4 0,1 1 3 15,-2 6-3-15,0 14 4 0,-2-31-7 16,2 31-1-16,-9-16 1 0,9 16-4 0,-13-5 1 16,13 5 1-16,-16 7-35 0,2 5 39 0,2 5-27 15,-2 9 42-15,0 7-39 0,-2 3 39 0,-2 12 4 16,0 0-11-16,3 1 1 0,-2-1-1 0,5-7-4 15,-1-1 1-15,5-4-36 0,-2-3 41 0,3-4-39 16,2-7 41-16,-1 1-39 0,4-4 42 0,-2-3-34 16,4-16 51-16,-3 23-37 0,3-23 48 0,0 0-53 15,0 0 44-15,0 0-52 0,14-7 46 0,-9-6-3 16,3-4-6-16,-1-3-49 0,3-4 49 16,-2-1-49-16,3-8 48 0,-3 3-57 0,2-8 40 15,1 0-43-15,-3 1 45 0,-1 3-36 16,0 3 38-16,-1 0-35 0,-1 3 39 0,-1 3 0 15,-1 2 0-15,0 0-3 0,-3 6-3 0,0-2 8 16,0 4-5-16,-3 0-10 0,3 15 1 0,-5-20-5 16,5 20 3-16,-9-15 0 0,9 15-2 0,0 0-1 15,-19 2-23-15,9 6 32 0,2 3-30 0,-3 5 39 16,0 4-35-16,1 3 36 0,-2 4-40 0,1 0 45 16,0 1 1-16,3-2-3 0,-3 2-7 0,4-2-3 15,-3-3 0-15,3-2 0 0,2 1-4 0,-1-5-1 16,3-1 0-16,-1-6 7 0,2 4-7 15,2-14 4-15,-6 16 3 0,6-16-4 0,0 0 1 0,0 0-3 16,0 0-1-16,0 0 2 0,14-10-2 16,-7-4-34-16,2-1 40 0,0-2-32 15,0-2 25-15,1-5-37 0,1 0 28 0,0-2-35 16,0 1 36-16,-1 1-26 0,-1-2 31 0,0 2 2 16,0 4 0-16,-2-2 0 0,-1 5 2 0,-1 0 0 15,1 1 8-15,-4 5 0 0,4-2-7 0,-6 13 2 16,5-21-2-16,-5 21-1 0,2-15-2 0,-2 15-1 15,0 0 0-15,0 0 0 0,0 0 0 0,0 0-24 16,-14 10 28-16,9 1-22 0,-2 4 31 16,0 2-31-16,-2 4 34 0,3-1-29 0,-1 2 31 15,-2-1-3-15,0 4-2 0,2-4-1 0,1 0 0 0,-1-1-1 16,2-3-2-16,-1-2 19 0,4 0-19 16,-2-3-5-16,1 2 0 0,3-14 5 0,-8 18 10 15,8-18 2-15,-5 12-2 0,5-12-6 0,0 0-1 16,0 0-1-16,0 0-1 0,0 0-35 15,7-20 46-15,-7 20-42 0,7-24 35 0,-1 10-38 16,-4-5 41-16,4 0-35 0,-2-3 31 0,2 3-35 16,-4-1 32-16,4 0-32 0,-5 0 32 0,3 3 2 15,-2 2-1-15,1 0 4 0,-2 1-2 0,-1 14-10 16,0-22 0-16,0 22-5 0,0-20 4 0,0 20-1 16,0 0-3-16,-4-19 0 0,4 19 1 15,0 0-1-15,0 0-27 0,-14 3 36 0,14-3-31 16,-11 18 36-16,5-7-33 0,0 5 35 0,-1 4-29 15,-2-2 33-15,1 6-32 0,1 1 31 0,-1 2-4 16,1-1-1-16,-3-1-1 0,5-1-1 0,-1-2-1 0,4-1 4 0,-2-2-11 16,1-1 7-16,0-3-7 15,2 1-1-15,1-16 1 0,-2 23 0 0,2-23 2 16,0 19 2-16,0-19 0 0,6 11-7 16,-6-11 7-16,0 0 9 0,12 7-4 0,-12-7-9 15,14-3-2-15,-14 3 2 0,14-8 2 0,-5 1-1 16,-9 7-6-16,18-15-3 0,-8 6-4 15,-10 9 0-15,16-14 1 0,-6 6 4 0,-10 8 5 16,14-12 1-16,-14 12-9 0,12-10 0 0,-12 10 1 16,11-8 4-16,-11 8 2 0,0 0-4 0,0 0 6 15,15 5 1-15,-15-5 0 0,6 16 0 0,-6-16 3 16,0 23 4-16,0-6-7 0,-1 0 0 0,1 6 2 16,-5 0 1-16,3 5 2 0,-2 2-3 0,-1 0 3 15,3 3 3-15,-2-3-24 0,-2 2 36 0,3-2-32 16,2-5 41-16,-3 0-43 0,2-3 34 0,0-1-37 15,0-3 36-15,2-3-30 0,-1 1 27 0,1-16-26 16,0 20 41-16,0-20-35 0,3 15 39 16,-3-15-39-16,0 0 34 0,12-5-39 15,-12 5 42-15,17-19-24 0,-8 4 5 0,0-1-2 0,-1-3 2 16,3-1-8-16,0-3-3 0,0-2-4 16,1 0-2-16,-3 3 2 0,2-2 0 0,0-1 0 15,-5 7 8-15,1-2-7 0,-1 3 3 0,-1 2 0 16,1 1 0-16,-6 14 0 0,7-21-2 0,-7 21-1 15,3-16-2-15,-3 16 0 0,0 0 2 0,0 0 1 16,0 0 0-16,-13 8 8 0,6 2-8 0,0 5 1 16,-2 3 1-16,-1 7-1 0,-1 0 1 0,0 4-34 15,-1 0 39-15,-1 4-33 0,2 2 39 0,2-5-34 16,-2-1 4-16,2 0 5 0,0-1 3 0,2-2 0 16,0-6-2-16,1 1 4 0,-1-4 5 15,3-3 2-15,2 0 10 0,2-14 5 0,-6 14-2 16,6-14-1-16,0 0-3 0,0 0-2 15,0 0-2-15,0 0 45 0,7-14-57 0,-2 0 43 16,1 0-52-16,1-6 43 0,0 2-42 0,0-2 39 16,-1-2-5-16,4 0-4 0,-3 1 19 0,1-5-29 15,2 5-3-15,-3 2 0 0,0 0 8 0,0 2-11 16,-2 2 2-16,-1 3-1 0,2 0-4 0,-2 1-1 16,-4 11 1-16,5-12 1 0,-5 12 0 0,0 0 1 15,0 0 0-15,0 0 1 0,0 0 10 0,6 16-3 16,-6-16-9-16,-1 33-39 0,-1-12 50 0,-2 1-39 15,3 2 43-15,-3-1-38 0,2 2 2 0,-2-1 9 16,1 0 1-16,0 0 5 0,2-1 2 16,-3-3 12-16,3-1-12 0,1-19 0 0,-2 28-1 15,2-28 3-15,0 23 7 0,0-23 4 0,0 0 0 16,0 0-2-16,11 8-3 0,-11-8 0 16,10-14 41-16,-2 0-49 0,0 1 40 0,1-3-44 15,0-5 40-15,2-1-52 0,-1-2 39 0,1-2-6 16,0-1-4-16,0 0-2 0,-1 0-6 0,-1 2 5 15,0-2 0-15,0 5 1 0,-3 2-4 0,1 1 4 16,-2 2 7-16,-1 2-6 0,0 2-1 0,-4 13-2 16,6-18-4-16,-6 18 0 0,0 0-1 15,0 0-1-15,0 0 3 0,0 0-1 0,0 0 0 0,-11 16-1 16,5-2 11-16,0 6-2 0,-3 2-45 16,2 3 41-16,-4 4-33 0,2 0 44 0,-1 2-39 15,0-1 5-15,4 4 5 0,-3-4 4 0,1-3 2 16,1-1 2-16,2-4 0 0,-1-1 5 0,2-4-2 15,0-2 1-15,2 0-4 0,2-15 8 0,-4 17 5 16,4-17 2-16,0 0 1 0,0 0-2 0,0 0-1 16,14-11-2-16,-6-1 38 0,1-5-47 15,0-4 40-15,1-3-45 0,1-2 37 0,3-9-4 16,-2-2-11-16,3-4-15 0,0-4 2 16,3 0-1-16,-2 5-1 0,-4 0 0 0,2 0-32 0,-2 1 40 15,1 4-34-15,-5 5 59 0,3-2-57 16,-4 8 40-16,0 2-41 0,1 1 47 0,-4 7-38 15,0-2 38-15,2 3-41 0,-6 13 39 0,5-20-36 16,-5 20 33-16,0 0-33 0,0 0 36 0,0 0-28 16,0 0 35-16,-1 16-11 0,-3-2-1 0,0 5-2 15,1 1-1-15,-1 4-3 0,-2 5 1 0,1 0-3 16,2 0 0-16,-1-6-1 0,1 1-34 0,-1-2 41 16,1 0-26-16,0-4 34 0,2-2-45 0,1-16 42 15,-4 24-35-15,4-24 52 0,0 0-42 0,4 14 44 16,-4-14-49-16,0 0 42 0,14-18-5 15,-7 6-5-15,2-6-2 0,2-1 4 16,-1-6-48-16,2-1 42 0,3-5-47 0,1-1 50 16,-1-4-42-16,0 2 41 0,0-2-40 0,-1 3 4 15,2 0 7-15,-3 5 2 0,-4 0 40 0,2 2-42 16,-2 5 49-16,-1 2-47 0,-2 0 38 0,-2 6-46 16,1 0 39-16,-5 13-36 0,4-18 39 0,-4 18-43 15,0 0 42-15,0 0-39 0,0 0 3 0,-13 13 42 16,4 2-44-16,1 3 60 0,-3 7-63 0,-1 4 40 15,-1 9-1-15,-3 0-4 0,0 11-3 0,0 0 0 16,1-3-4-16,2-6-41 0,-2-2 47 0,6 2-41 16,-2-10 43-16,1-2-42 0,3 0 50 0,0-8-47 15,2 0 40-15,2-3-43 0,-1-4 50 16,4-13-35-16,-6 19 49 0,6-19-51 0,0 0 46 16,0 0-51-16,11-7 47 0,-5-5-16 15,1-1 5-15,1-4-40 0,3-5 50 0,0-2-57 16,1-4 38-16,2-4-51 0,-1-2 37 0,2-1-44 15,-2 1 46-15,1-4-31 0,-1 5 37 0,-1-2-32 16,-1 6 7-16,-3 1 4 0,2 4 5 0,-4 4 5 16,0 1 6-16,0 0 1 0,-3 4 4 0,-3 15 4 15,5-17-3-15,-5 17-1 0,0 0 1 0,0 0 35 16,0 0-43-16,0 0 36 0,-12 16-43 16,5 0 39-16,0 5-39 0,-3 7 36 0,1 1-4 15,-2 7 0-15,0 2-8 0,-2 3-2 0,2 0-2 16,-1 1-40-16,4-4 47 0,-3 0-42 0,4-4 44 15,0-5-41-15,1 0 41 0,2-8-42 0,0 1 43 16,1-5-44-16,0-1 59 0,3-16-39 0,0 21 51 16,0-21-53-16,0 0 47 0,0 0-45 0,0 0 39 15,18-8-53-15,-12-2 48 0,2-7-50 16,0-1 55-16,2 1-57 0,1-10 51 0,-1 1-60 16,1-2 45-16,1-3-48 0,-2 3 39 0,2-9-40 15,-2 8 46-15,1 1-41 0,-1 1 46 0,-2 1-41 16,-1 4 43-16,-2 4-37 0,1-2 41 0,-1 6-44 15,-2 1 43-15,-3 13-42 0,6-19 41 0,-6 19-41 16,0 0 40-16,0 0-41 0,0 0 41 16,0 0-39-16,-2 19 42 0,-2-6-42 0,1 9 49 15,-1 1-5-15,-1 5-11 0,-1 0-3 0,2 4-37 16,-2-2 43-16,1 0-39 0,1-5 40 0,1-2-38 16,-1 0 43-16,0-2-45 0,1-6 45 0,2 0-41 15,-2-2 55-15,3-13-50 0,-2 17 58 0,2-17-63 16,0 0 50-16,0 0-47 0,0 0 49 0,0 0-50 0,9-21 45 15,-9 21-47-15,5-27 48 16,-2 10-48-16,-2-4 41 0,1 0-38 16,-2-3 51-16,0 1-56 0,-2-2 50 0,-2 1-51 15,2-2 45-15,-4 3-43 0,-1 0 46 0,0 2-47 16,-1 0 45-16,0 3-45 0,-3-1 45 0,2 3-37 16,0 2 61-16,-1 2-58 0,0 4 43 0,-1 2-58 15,11 6 53-15,-20-7-49 0,20 7 46 0,-20 3-49 16,9 4 47-16,0 0-47 0,2 6 48 0,-1 1-3 15,2 2-9-15,0 0 9 0,1 4-12 0,4-2 8 16,0 2-58-16,2-2 53 0,1-1-2 0,1 0 2 16,3 0-7-16,0-3 3 0,3 0-45 0,0-4 50 15,2-1-43-15,2 0 46 0,0-3-41 0,-11-6 47 16,24 3-49-16,-7-4 51 0,-17 1-48 0,29-8 50 16,-13 1-51-16,1-3 50 0,-2 2-50 15,0-4 47-15,-1 0-45 0,0 1 49 16,-3-2-49-16,-3 2 56 0,0-1-55 0,-4-2 48 15,2 3-50-15,-2-3 48 0,-4 14-44 0,-1-23 47 16,1 23-48-16,-10-19 45 0,3 9-48 0,-1 1 47 16,8 9-48-16,-23-8 47 0,23 8-45 0,-29 1 52 15,11 3-38-15,0 5 30 0,-2-1-50 0,-3 7 48 16,4 2-6-16,-2 4 4 0,-1 5-10 0,1 6-1 16,-1 2 0-16,4 3-43 0,-1 5 51 0,1 4-41 15,6-7 44-15,2-2-48 0,0 2 7 0,4-8 8 16,0-1 6-16,5-3 2 0,1-3 0 0,1-4 6 15,0 2 6-15,5-8 9 0,-1-1 3 16,7-4-6-16,-1-3 8 0,-11-6-4 0,26 4-10 16,-11-8-1-16,3-4 56 0,2-1-64 0,1-9 48 15,1 1-54-15,3-8 49 0,0-4-54 0,-3 2 51 16,1-5-55-16,-1 1 54 0,-4 0-39 16,-1-6 41-16,-1 5-61 0,-3-3 56 0,-4 4-58 15,-2 3 58-15,-1-1-53 0,-5 5 51 0,-1 2-48 16,0-1 48-16,-4 2-52 0,-3 5 51 0,0-1-54 15,-1 2 50-15,-3 4-45 0,0 4 47 0,-2 1-57 16,0 3 61-16,-4 5-57 0,1 2 51 0,0 2-51 16,-3 8 51-16,0 2-51 0,-2 6 53 0,2 6-8 15,0 4-44-15,-1 5 51 0,2 6-50 0,1 2 51 16,4-3-55-16,1-1 60 0,1 1-55 16,2-2 6-16,3-3 4 0,1-2 4 0,1-5 2 15,3-3 2-15,1-3 3 0,1-3 6 0,3-1 7 16,2-9 12-16,-1 2-6 0,4-5-6 0,-9-8-2 15,19 3 3-15,-19-3-4 0,28-8 4 0,-13-1-6 16,1-5 1-16,4-5 52 0,-1-2-64 16,3-7 37-16,-1 0-41 0,-2-4 55 0,-1-1-59 15,0-1 53-15,-2-1-42 0,-2-2 36 0,-3 1-62 16,-3 6 56-16,-2 0-54 0,-1 0 57 0,-3 5-57 16,-2 1 57-16,0 2-57 0,-3-1 54 15,-3 6-58-15,1 1 66 0,-3 3-65 0,-2 3 55 16,-1 3-59-16,-1 2 59 0,12 5-59 0,-22 0 59 15,6 3-56-15,3 6 58 0,-1 4-56 0,-3 4 52 16,1 8-51-16,-1 4 56 0,2 7-49 0,3-1 55 16,-2 5-62-16,3-1 63 0,0 1-62 0,4 1 6 15,1-7 8-15,4-1-1 0,-3 0 11 0,5-5-5 16,2-4 4-16,2-3 4 0,0 0 1 0,2-6 4 16,2-2 11-16,0-7-6 0,3 1 1 0,-11-7-7 15,28 3 2-15,-13-9 4 0,3-1-1 0,0-4-4 16,2-4-1-16,2-3-2 0,-2-4 55 15,5-4-63-15,-2-3 55 0,0 1-65 0,-2-4 65 16,-2 1-70-16,-1-1 59 0,-1 2-66 16,-5 3 64-16,-1 0-59 0,-1 3 60 0,-2 1-59 15,-4 5 57-15,0-3-59 0,-2 6 60 0,-2 15-62 16,-2-23 58-16,2 23-62 0,-8-17 64 0,8 17-64 16,-14-5 49-16,14 5-52 0,-19 3 68 0,9 5-67 15,-2 6 59-15,0 1-58 0,-2 7 59 0,0 5-57 16,-1 8 58-16,-2 2-58 0,4 2 7 0,-3 1 6 15,7 1 24-15,-4 0-14 0,4-3-3 0,1 0 0 16,2-5 2-16,2-4 2 0,1-5 1 0,0-1 3 16,3-5 5-16,3-3 10 0,-3-15 6 0,8 22 1 15,-8-22-9-15,14 5 4 0,-14-5-4 16,21-7 7-16,-9-1-16 0,2-6 4 0,0 1 1 16,4-6-1-16,0-6-4 0,4-3 2 0,-2-4-2 15,1-2 59-15,2-5-55 0,-3 3 41 16,-2 0-68-16,-2 0 59 0,1-1-62 0,-3 4 66 15,-3 2-69-15,-3 4 71 0,-1 2-62 0,-2 1 54 16,-1 6-64-16,-1-2 60 0,-3 20-63 0,-1-27 8 16,1 27 11-16,-6-21 3 0,6 21 1 0,-12-9 2 15,12 9 0-15,-17 6 63 0,8 3-74 0,-4 4 68 16,1 2-66-16,-1 9 53 0,-3 6-65 0,2 6 66 16,-2 2-66-16,2 8 4 0,-3 3 7 15,5 0-4-15,-1 1 13 0,2-6-5 0,5-2 10 16,-1-3 12-16,1-6-13 0,3-2 2 0,1-6 4 15,0-2 5-15,2-4 7 0,2-4 10 0,3-3 3 16,-5-12-3-16,11 12-13 0,-11-12 9 0,19 0-19 16,-6-9 1-16,1-1 21 0,2-3-25 0,2-6 15 15,1-2-4-15,3-6-4 0,0-4 0 0,6-6 47 16,-3-5-52-16,1 1 45 0,-3-2-62 0,2-1 65 16,-4 3-72-16,-5 4 61 0,1 2-65 0,-3 1 63 15,-3 5-61-15,-3 3 62 0,-1 4-60 16,-2 1 61-16,1 4-67 0,-5 1 61 0,-1 16-55 15,-1-23 53-15,1 23-61 0,-7-11 75 0,7 11-71 16,0 0 57-16,-16 2-59 0,7 7 59 16,-2 6-60-16,0 5 79 0,2 7-79 0,-7 5 60 15,3 5-61-15,-1 2 7 0,1 2 7 0,-2 10-12 16,0-4 31-16,3-5-16 0,1-1 13 0,2-4-21 16,0-5 26-16,3-3-22 0,1-3 21 0,2-3-17 15,0-3 23-15,2-4-12 0,1-16 35 0,1 21-18 16,-1-21 14-16,0 0-20 0,17 5 21 0,-17-5-26 15,18-15 20-15,-7 4 1 0,1-5-6 0,3-4-8 16,0-4 0-16,3-5 49 0,-1-6-63 0,5-5 47 16,-4 2-61-16,0 2 57 0,-3-4-63 0,1 3 59 15,-2 0-60-15,-1 1 62 0,-4 7-61 16,0-1 58-16,-3 4-54 0,0 5 53 0,-1 2-53 16,-3 2 58-16,1 4-63 0,-3 13 54 0,-3-22-64 15,3 22 64-15,-8-9-65 0,8 9 67 16,-13 7-58-16,6 1 58 0,-5 8-57 0,0 3 60 15,-1 7-61-15,-3 8 60 0,-1 6-55 0,0 6 2 16,0 4 5-16,-1 0-15 0,1 4 33 0,3-1-22 16,1-4 22-16,2-5-2 0,4-6-2 0,-2 0 2 15,5-7-2-15,-1-7 1 0,1-3-1 0,4-2 8 16,-2-3 16-16,2-16 7 0,6 17-2 0,-6-17-4 16,0 0-8-16,18-4 2 0,-9-6-2 0,4-4-27 15,-1-1 23-15,5-5-4 0,-1-4-1 16,2-6-3-16,3-6 49 0,-1-5-61 0,4-3 49 15,-2-2-61-15,-1-3 50 0,1 2-60 0,-4-2 54 16,-2 2-53-16,-1 10 57 0,-4-2-53 0,-1 9 56 16,-3 2-58-16,1 2 56 0,-5 3-56 0,1 4 56 15,-3 4-55-15,-1 15 53 0,0-25-58 0,0 25 58 16,-5-13-56-16,5 13 52 0,0 0-50 0,-15 6 49 16,5 5-54-16,2 8 62 0,-3 3-59 0,-2 7 56 15,1 9-56-15,-5 8 59 0,4 4-56 0,-1 1 6 16,-1 0 5-16,1-1-11 0,3-6 23 15,4-3-3-15,0-3 5 0,0-6-13 16,2-2 22-16,1-6-8 0,4-3 7 0,-2-3 15 0,4-3 4 16,-2-15 0-16,6 15-9 0,-6-15 2 15,17 2-13-15,-17-2-8 0,22-11 20 0,-8-2-4 16,0-2 3-16,3-7-10 0,3-3 45 0,3-5-56 16,3-9 45-16,-1 0-56 0,-1-2 54 0,0-2-56 15,0-3 47-15,-1 4-58 0,-3 0 58 0,-4 7-56 16,-3-1 56-16,-1 10-55 0,-4-1 57 0,2 4-48 15,-6 1 53-15,1 4-57 0,0 3 52 0,-1 1-56 16,-4 14 54-16,0-21-51 0,0 21 43 0,0 0-55 16,0 0 57-16,-18 0-56 0,10 11 56 0,-1 6-54 15,-2 2 55-15,-1 9-51 0,-2 8 53 0,-4 12-49 16,2-1 48-16,-1 6-50 0,1 3 8 16,-1-1-11-16,3-2 21 0,0-1 5 0,5-8 1 15,1-4-9-15,1-7 5 0,3-2 0 0,-1-7 2 16,3-3-1-16,0-2 12 0,2-19 5 15,2 25 2-15,-2-25-1 0,8 8-5 0,-8-8-1 16,18-6 0-16,-7-5-3 0,1 0-18 0,2-10 26 16,3 0-3-16,2-6-8 0,-1-5 47 0,1-5-57 15,5-8 46-15,-4 0-70 0,4-5 44 0,-5 1-59 16,3-2 60-16,-4 1-60 0,0 2 59 0,-6 8-49 16,-2 1 52-16,1 3-50 0,-4 7 60 15,-3 0-36-15,0 5 31 0,-1 3-53 0,-2 5 53 16,-1 16-55-16,-1-25 54 0,1 25-55 0,-6-13 57 15,6 13-46-15,0 0 47 0,-18 5-59 0,10 5 57 16,-2 3-49-16,1 10 52 0,-4 4-51 0,-3 8 57 16,2 2-58-16,-2 9 55 0,-1 0-54 0,2 1 6 15,2-5 7-15,1-1 4 0,1 0-18 0,0-3 26 16,1 0 2-16,2-8-1 0,4-1-3 0,-2-8 5 16,2 3-4-16,-1-7 2 0,3-2 8 0,2-15 0 15,0 20-1-15,0-20-3 0,7 9 0 0,-7-9-19 16,0 0 24-16,17-6-3 0,-9-2-1 15,2-4 0-15,2-1-2 0,-2-4-2 16,5-5 44-16,0-1-53 0,0-3 46 0,3-4-47 16,-1 2 42-16,-1-2-64 0,1 0 56 0,-3 2-61 15,-2 0 62-15,-1 4-56 0,0 1 57 0,-3 3-55 16,-1 2 68-16,0-1-64 0,-1 6 56 0,-6 13-52 16,6-24 47-16,-6 24-58 0,5-15 62 0,-5 15-62 15,0 0 53-15,0 0-51 0,0 0 53 0,0 0-58 16,-20 13 61-16,13 3-58 0,-1 2 59 0,-2 6-52 15,1 1 55-15,-4 4-59 0,2 6 28 0,-1 1-17 16,2 1 1-16,-2 3-12 0,2-1 28 16,-1 0-1-16,4-8-3 0,1 1 0 0,0-3 2 15,3-7 8-15,-1 2-9 0,0-7 2 0,3-3 3 0,1-14 18 16,0 19-17-16,0-19 0 0,0 0 4 16,0 0 0-16,19-10-3 0,-9-2-17 0,1-5 21 15,1-6-6-15,2-3 0 0,2-7 49 0,1-3-60 16,3-7 51-16,0-3-59 0,-1-1 53 15,2 1-58-15,-3-1 57 0,-2 9-59 0,-2-1 55 16,-2 5-50-16,1-1 52 0,-4 6-57 0,0 4 62 16,-4 4-55-16,1 4 62 0,-2-1-53 0,-1 6 53 15,-3 12-58-15,1-23 51 0,-1 23-57 0,0 0 52 16,0 0-53-16,0 0 58 0,-15 8-61 0,5 3 53 16,2 8-49-16,0 5 51 0,-6 6-51 0,1 8 52 15,0 2-56-15,-2 9 7 0,-2 1 3 16,3 1 6-16,-1 0-17 0,3-1 27 0,2-8-5 15,0-2 4-15,2-2 3 0,3-8-1 0,-1 0-1 16,2-6-1-16,1-4 2 0,-1-4 1 0,3-2 10 16,1-14 2-16,2 15-4 0,-2-15-2 0,0 0-1 15,13-6-2-15,-4-4-19 0,2-3 23 0,-1-4-4 16,3-7 7-16,4-7-9 0,0-2 43 0,4-11-60 16,1-1 39-16,1-2-62 0,-2-3 52 0,1-2-49 15,-3 3 47-15,0-1-52 0,1 6 57 0,-5 6-49 16,-3 0 3-16,-3 8 7 0,2 3 5 15,-6 4 6-15,2 1 5 0,-4 4 0 16,1 4-1-16,-4 14 2 0,1-22 44 0,-1 22-58 16,0 0 58-16,0 0-60 0,0 0 52 0,-15 4-54 15,7 9 54-15,1 6-55 0,-3 8 53 0,-1 9-52 16,-1 3 58-16,-3 10-59 0,1 3 59 0,-1 0-54 16,0 2 12-16,2 1-3 0,1 1 27 0,1-5 0 15,3-7 5-15,1-3-7 0,1-7-2 0,2-2-6 16,3-6 0-16,-1-3 0 0,2-6-1 0,2 0 6 15,-2-17 2-15,6 16-5 0,-6-16 6 0,0 0-6 0,24-4-4 16,-13-5-16-16,3-8 21 16,4-3-3-16,1-9-2 0,0-3 0 0,6-11-5 0,0-3 44 15,2-6-60-15,1-2 43 0,2-10-62 0,1-2 48 16,-7 9-53-16,0 1 61 0,-1 1-54 16,1 3 2-16,-5 1 4 0,-4 8 9 0,0 5 5 15,-4 8 5-15,-2 3 7 0,-4 3 3 0,1 3-3 16,-4 3-1-16,3 2-1 0,-5 16 0 0,-2-19-2 15,2 19 4-15,0 0-1 0,0 0 11 16,-18 4-7-16,11 6-3 0,-4 8 0 0,-1 6 46 16,-3 9-52-16,1 6 45 0,-4 10-49 0,0 6 47 15,0 1-57-15,2 2 7 0,-1 1 4 0,1-1 3 16,0 1-14-16,1-1 26 0,3-6 2 16,2-3 9-16,1-7-11 0,2-10-5 0,3-2 1 15,-1-6-5-15,3-2 9 0,-1-5 5 0,3-17 14 16,0 25 5-16,0-25-5 0,0 0-8 0,8 7-20 15,-8-7 23-15,13-12-26 0,-7 0 22 0,6-6-3 16,-1-1-4-16,1-5 3 0,2-8-4 0,-1-5-6 16,3-2 47-16,4-6-61 0,-3-4 45 0,1-2-54 15,-3 3 43-15,0-3-52 0,-1 2 47 0,-3 9-44 16,-1 1 3-16,-2 5 7 0,-1 4 5 0,-2 4 4 16,1 3 4-16,-4 1 6 0,0 5-3 0,2 1-1 15,-4 16-5-15,1-24 1 0,-1 24-7 0,0 0 10 16,0 0-1-16,-8-10-2 0,8 10 49 0,-12 19-59 15,2-2 50-15,0 7-52 0,-1 5 50 16,-2 7-52-16,-4 13 49 0,1 1-47 16,0 3 1-16,-2 2 4 0,2 1 7 0,2-1-13 15,0 0 22-15,2-3 1 0,1-9 1 0,4-1-3 16,-1-10-1-16,4 0 0 0,0-6-2 0,2-3 3 16,-1-4 1-16,3-2 4 0,0-17 0 0,5 16 8 15,-5-16-29-15,0 0 23 0,0 0-24 0,26-9 27 16,-15-4-26-16,1-4 29 0,5-6-7 0,2-5-2 15,-1-6-3-15,5-7 43 0,-2-5-54 0,2-3 42 16,1-3-59-16,-4 0 43 0,3-1-55 16,-4 0 52-16,-1 0-49 0,0 2 37 0,-5 6-35 0,-2 6 8 15,-4 6 5-15,0 4 11 0,0 0 4 16,-3 8 3-16,-1 1 0 0,0 4-3 0,-2 2-2 16,-1 14 1-16,-4-19 0 0,4 19-1 0,0 0 0 15,-14-2 5-15,6 8 46 0,0 5-60 0,-2 7 50 16,0 5-53-16,-3 10 50 0,-1 7-49 0,-4 8 44 15,0 5-49-15,1 4 5 0,0 2 6 0,1 1-18 16,-2 1 30-16,6-2-23 0,-3-2 27 16,5-4-3-16,1-8 3 0,3-5 0 0,1-7-7 15,2-3 1-15,-1-7 1 0,4 0 5 0,0-7 3 16,0-16 3-16,4 20-11 0,-4-20 8 0,0 0-2 16,18 3-27-16,-10-11 29 0,2-1-23 0,2-9 26 15,2 0-5-15,2-6 0 0,2-7 3 16,-1-3-8-16,5-12 47 0,1 0-62 0,-3-3 42 15,0-1-53-15,2-2 44 0,-4 1-50 0,0 1 49 16,-3 3-48-16,-2 7 52 0,-4 2-50 0,0 8 53 16,-4 1-51-16,1 5 52 0,-4 4-45 0,3-1 46 15,-4 6-52-15,-1 15 48 0,3-24-52 0,-3 24 48 16,0 0-44-16,-9-10 44 0,9 10-50 0,-9 11 51 16,3 1-49-16,-3 7 50 0,-1 6-47 0,-1 8 50 15,-3 8-49-15,-1 6 53 0,1 5-49 0,0 2-2 16,-1 0 6-16,2 2-11 0,0-4 22 0,1 2-17 15,3-13 26-15,1-2-1 0,3-4-4 0,1-5-2 16,-1-6 0-16,4-1 4 0,-2-6 2 16,3-17 3-16,0 26 0 0,0-26 7 15,6 11 1-15,-6-11-6 0,15-5-22 0,-5-2 25 16,1-6-27-16,1-3 26 0,5-5-1 0,2-7-2 16,0-2-4-16,0-5 43 0,5-7-54 0,-1-6 45 15,1 2-58-15,-4-1 52 0,2-1-56 0,-2 2 52 16,-2 2-49-16,-5 6 45 0,1 3-46 0,-4 6 49 15,-2 4-48-15,-2 3 50 0,-1 4-41 0,1-1 45 16,-4 4-53-16,3 3 40 0,-5 12-44 16,0-17 49-16,0 17-52 0,0 0 36 0,0 0-31 0,-17 12 52 15,13 0-53-15,-6 8 51 0,-1 5-50 16,2 5 44-16,-4 8-42 0,1 3 48 0,-5 7-44 16,3 2 7-16,2-3 8 0,0 4-15 0,-1-10 31 15,5 1-25-15,0-4 25 0,4-6-3 0,-2-2-1 16,5-6 2-16,-1-2-6 0,1-2 2 0,1-4 3 15,0-16 2-15,3 25 8 0,-3-25 9 0,9 8-7 16,-9-8-28-16,14-4 28 0,-3-3-29 0,2-7 25 16,-1-3-6-16,3-3-1 0,2-4-5 15,2-5 0-15,0-4 40 0,5-9-45 0,-1 0 28 16,-2-3-44-16,1-1 43 0,-3 1-56 0,-2 7 44 16,-4 2-44-16,0 0 49 0,-2 6-49 15,-3 0 46-15,-1 4-42 0,-2 6 52 0,0 0-52 16,-3 4 49-16,1 1-46 0,-3 15 40 0,0-18-52 15,0 18 58-15,0 0-56 0,0 0 50 0,0 0-50 16,-16 3 51-16,7 9-48 0,0 6 50 0,-2 8-50 16,1 2 50-16,-5 11-36 0,1 1 34 0,0 9-47 15,-2 4 7-15,-1-4 9 0,3 3-21 0,2-3 26 16,4-8-1-16,-2 0 4 0,5-6 5 0,2-3-6 16,-1-6 0-16,1-1-2 0,0-3 0 0,3-7 5 15,3 0 2-15,-3-15 1 0,4 17 1 0,-4-17-3 16,14 5-1-16,-14-5 8 0,16-9-27 0,-5 1 24 15,3-7-8-15,1 0 9 0,3-7-3 16,2-6-1-16,0-2-2 0,2-7 38 0,2-4-60 16,-4-4 38-16,2 0-56 0,0 1 48 0,-1-1-49 15,-7 6 51-15,-2 2-45 0,1 5 55 16,-5 3-43-16,0 3 44 0,-4 4-49 0,1 1 56 16,-1 4-52-16,-3 2 48 0,-1 15-50 0,0-23 46 15,0 23-51-15,-4-14 50 0,4 14-47 0,0 0 48 16,-14 2-48-16,14-2 52 0,-14 22-37 0,5-5 38 15,-2 8-51-15,1 4 51 0,-5 5-50 0,2 6 5 16,-2 7 5-16,0 1 8 0,1 2 0 16,1-1-18-16,2-6 25 0,2-1 0 0,1-3 0 0,1-7 0 15,4-2-2-15,1-3 0 0,0-3 13 0,0-4-11 16,2-3-2-16,0-17 8 0,1 23-3 16,-1-23-3-16,7 11 2 0,-7-11 3 0,14-6-1 15,-3-5-23-15,1-1 25 0,5-6-3 0,-2-4 0 16,4-7-2-16,4-1-1 0,1-11-1 0,2-2 45 15,-1-1-52-15,1-3 37 0,-1-1-54 0,-3-1 48 16,0 3-55-16,-3 0 52 0,-2 7-44 0,-3 2 5 16,-2 4 5-16,-4 4 4 0,0 4 2 0,-1 4 4 15,-4 1 1-15,1 5 3 0,-1-1-3 16,-3 16 16-16,3-19-13 0,-3 19-6 16,0 0 47-16,0 0-47 0,0 0 49 0,-20 10-49 15,12 2 54-15,-1 8-54 0,-2 5 43 0,-2 10-49 16,-1 3 48-16,-2 9-48 0,-1 3 7 0,3 2 3 15,1-1 2-15,0 3-15 0,1-4 27 0,2-6-7 16,5-5-1-16,-1-4-2 0,2-5 0 0,1-3 3 16,2-4-3-16,1-5 4 0,1-1 3 0,-1-17 1 15,6 20 0-15,-6-20 2 0,12 7-27 0,-12-7 29 16,20-12-27-16,-5 0 41 0,0-6-39 0,3-2 22 16,4-9-6-16,-1-5 2 0,3-8-1 0,4-2-4 15,-3-5-3-15,1-1-13 0,-1-2-9 0,-2-1 0 16,-2 1 2-16,-1 0 4 0,-3 5 1 0,0 0 3 15,-5 8 6-15,-5 7 6 0,2 2 3 16,-3 3 3-16,-2 6-5 0,0 0 1 0,-2 3-1 16,-2 18-3-16,0-26 1 0,0 26 0 0,-2-15-1 15,2 15-2-15,0 0 4 0,-14 5 2 0,8 5 2 16,-4 5-1-16,2 5 1 0,-3 7 1 16,-2 8 42-16,-1 7-44 0,-2 7-4 0,2 4 5 15,-2 2-1-15,2-1 3 0,-1-1 1 0,2 0-17 16,5-11 21-16,1-2-28 0,0-4 30 0,3-4-28 15,0-7 27-15,3 1-25 0,-1-7 31 0,2-2-23 16,2-1 32-16,-2-16-6 0,5 15 3 0,-5-15-25 16,0 0 25-16,18-2-31 0,-10-5 30 0,3-5-28 15,0-2 25-15,3-6-7 0,0-5-2 16,2-5-2-16,1-3-3 0,-2-3-1 0,4-9 0 16,-2 1-5-16,1-3-3 0,-6 7 5 0,1 1-5 15,-2 0-6-15,-3 0 7 0,2 7-1 0,-4 2 1 16,0 2 4-16,-3 4 1 0,1 2-1 0,-1 2 0 15,-1 4-2-15,0-1-2 0,-2 17 0 0,0-20-2 16,0 20 1-16,-6-12 0 0,6 12 6 0,0 0-2 16,-14 13-4-16,9-1 6 0,-3 6-5 0,-3 8 0 15,-2 7 3-15,1 4 1 0,-5 11-1 0,4 2-1 16,-4 3 3-16,3-1-1 0,0 2-26 16,1-5 32-16,3-5-27 0,0-3 31 15,3-8-22-15,5-3 27 0,-4 1-32 0,2-9 24 16,3 1-24-16,1-7 30 0,0-16-27 0,1 23 30 15,-1-23-27-15,0 0 26 0,14 3-27 0,-14-3 27 16,18-16-29-16,-6 2 29 0,3-8-5 0,0-1-3 16,3-8-3-16,2-2 6 0,2-10-4 0,1-2 38 15,2-4-53-15,-3 0-3 0,1-2-5 0,-1-1-3 16,-1 1 4-16,-2 0-1 0,-2 4 0 0,-3 8 9 16,-2 2 3-16,-2 7 16 0,-3 1-14 0,0 8 3 15,-2-3 4-15,-1 5 12 0,-2 4-11 0,0 1-11 16,-2 14 0-16,0-18 0 0,0 18 2 0,0 0-1 15,0 0 3-15,-16 11 1 0,8 0-3 0,-1 7 5 16,-2 6-1-16,-1 10-2 0,-1 4 48 16,-2 8-55-16,-1 6 5 0,-1 4 14 0,2-2-9 15,3 0-6-15,-1-1-21 0,2-1 33 0,4-8-32 16,0-2 34-16,2-8-27 0,-1-2 26 0,2-6-30 16,3-5 30-16,1-1-23 0,0-20 30 0,1 29-27 15,-1-29 32-15,7 13-26 0,-7-13 25 16,0 0-22-16,25-9 27 0,-13-2-13 0,4-5-3 15,1-3 1-15,4-9-9 0,1-5 44 0,4-4-51 16,3-7 38-16,-1-3-52 0,1-2 40 16,0-3-57-16,-3 0 44 0,0 1-50 0,-2-1 6 0,-2 5 9 15,-6 1 12-15,-1 9 3 0,-1 2-1 16,-4 7 8-16,-2 2 2 0,-2 6 3 0,-1-1 3 16,-2 7 3-16,1-2-2 0,-4 16-6 0,0-20-1 15,0 20 0-15,0 0-1 0,-10-8 4 0,10 8 2 16,-15 15-1-16,5-2 8 0,-2 10-4 0,-2 3 41 15,2 7-51-15,-5 5 46 0,-1 8-49 0,2 5-1 16,-1 1 46-16,1 0-51 0,1 1 2 0,0-2 1 16,2-2 7-16,3-7-1 0,2-2-22 0,1-6 25 15,5-5-23-15,-3-4 35 0,3-2-29 0,-1-6 24 16,3 0-29-16,0-17 42 0,4 20-29 16,-4-20 27-16,8 9-26 0,-8-9 25 0,17-5-2 0,-6-2-4 15,3-7-1-15,2-2-3 0,-1-8 42 16,7-6-56-16,5-7 42 0,-3-4-74 15,3-4 39-15,0 0-59 0,-1-6 38 0,2-1-41 16,-3 3 8-16,-3-3 12 0,0 4 13 0,-3 1 7 16,-5 8 1-16,1 3 52 0,-5 6-50 0,-1 2 51 15,-2 3-49-15,-1 5 58 0,-4 0-49 0,3 6 52 16,-1 0-52-16,-4 14 40 0,0-17-53 0,0 17 53 16,0 0-47-16,0 0 8 0,0 0 7 0,-21 11 0 15,14 2 0-15,0 6 1 0,-4 6 46 0,3 4-53 16,-3 4 43-16,-1 6-46 0,-1 1 49 0,2 3-49 15,1 1 44-15,1-1-52 0,1 0 51 0,1-1-53 16,-2-4 7-16,5-4 4 0,2-4 2 16,-1-6-3-16,0-1 0 0,3-4 4 0,0-4-1 15,0-15 9-15,4 22 2 0,-4-22 2 0,8 9-2 16,-8-9 53-16,16-7-60 0,-7-3 41 0,5-4-52 16,1-4 46-16,2-5-51 0,1-5 47 0,1-4-49 15,0-3 53-15,5-9-60 0,-4 0 1 0,2-1 3 16,-2 0 1-16,-4 7 4 0,-2-1 3 15,0 2 6-15,-2 2 3 0,-2 5 46 0,-1 1-55 16,0 3 55-16,-5 6-47 0,1-2 52 16,-1 6-42-16,-1 2 43 0,-3 14-57 0,3-21 47 0,-3 21-52 15,0 0 47-15,-6-11-47 0,6 11 7 16,-11 11 10-16,5 2 8 0,-3 7 0 0,0 5-7 16,-4 4 48-16,1 8-54 0,-2 11 45 0,-2 1-48 15,-1 3 43-15,3 2-50 0,0-1 46 0,2-2-47 16,1-6 2-16,3-8 6 0,-1 3 1 0,5-9 1 15,-1-2 3-15,1-3 4 0,2-5 0 0,1-2-3 16,-2-5 5-16,3-14 0 0,3 20 4 0,-3-20 0 16,0 0 0-16,10 7-3 0,-10-7 0 0,12-11 44 15,-5 1-52-15,3-7 45 0,-2 0-55 0,3-4 48 16,0-7-50-16,3-5 45 0,-2-2-49 16,3-2 41-16,-2-3-52 0,-4 0 6 0,2-1 5 15,2 4 3-15,-4 1 7 0,-2 5 0 0,-1 2 5 16,-2 4 2-16,1 3 5 0,-1 1 0 0,-1 5 5 15,0 2-2-15,0-1-2 0,-3 15 2 16,3-15-3-16,-3 15-2 0,0 0-1 0,0 0 3 16,-10 9 2-16,4 4 0 0,-1 4 42 0,1 4-51 15,-1 8 47-15,-4 9-51 0,0 0 46 0,-2 11-50 16,-1 1 48-16,3 1-49 0,-1 0 2 0,4-8 11 16,-2-2-7-16,3-9 5 0,2 1 0 0,-1-5-1 15,3-5 2-15,2-1 1 0,-3-4 0 0,3-4 3 16,1-14 5-16,0 23 22 0,0-23-19 0,0 0-2 15,0 0 0-15,9 6-3 0,-9-6 0 16,13-14 5-16,-5 3-2 0,-4-4 41 0,6-3-55 16,-3 0 48-16,-1-5-58 0,1-5 47 0,3 0-49 15,-5-1 43-15,2-1-52 0,0 0 52 0,-1 1-51 16,-2 4 7-16,-1 1 6 0,1 2 4 0,-3 3 4 16,1 3 8-16,2 0 2 0,-4 16-10 0,1-24-1 15,-1 24 1-15,0 0 1 0,-5-11 43 0,5 11-49 16,0 0 52-16,-13 18-57 0,5 1 51 0,1 1-50 15,-4 6 48-15,-1 7-49 0,-1 6 48 16,-2 2-37-16,1 9-8 0,-1 0 0 0,0 2-20 16,1 0 33-16,0-2-25 0,2-10 32 15,1-1-1-15,4-7-4 0,-3-3-3 0,3-5 0 0,2-3 0 16,2-2 1-16,-2-4 4 0,5-15 8 16,-6 18-5-16,6-18-1 0,0 0-21 0,0 0 31 15,0 0-33-15,8-17 30 0,-3 4-29 0,0-6 28 16,1-5 1-16,0-4-3 0,1-3-6 0,0-9 37 15,3-3-56-15,-3-2 42 0,0-1-51 0,-2-1 45 16,2 1-52-16,-1-1 53 0,-1 5-44 0,-2 0 7 16,0 6 13-16,-2 6-13 0,0 1 5 0,-1 4 5 15,-1 2 4-15,1 4 2 0,-1 2-2 0,-3 0 0 16,-1 5-4-16,5 12 1 0,-9-15-2 0,9 15 4 16,-17 2 1-16,17-2 45 0,-20 16-46 0,4-2 39 15,3 6-50-15,-4 6 49 0,-1 7-52 16,-3 8 47-16,-1 3-47 0,0 1 3 0,2-1 0 15,0 0 4-15,5-5 3 0,-1-4 2 0,3 0-24 16,1-6 30-16,4-1-26 0,-2-7 27 16,4-2-22-16,0-2 29 0,0-3-30 0,6-14 29 15,-3 19-25-15,3-19 28 0,0 0-1 0,0 0-4 16,0 0 0-16,15-14-2 0,-8 1-2 0,2-4 1 16,-1-2 41-16,0-6-56 0,3-3 50 0,-1 0-58 15,-2-5 42-15,3-2-48 0,-3-4 42 0,-2 6-46 16,-1 0 49-16,0-2-51 0,-3 4 50 15,0 1-45-15,0 2 5 0,-2 2 7 0,-2 2 3 0,-1 5 5 16,-1 2 2-16,1 1-2 0,-2 3 0 16,-1 2-1-16,6 11 8 0,-17-11 7 0,17 11-20 15,-19 2 52-15,7 4-57 0,-2 6 48 0,-3 6-47 16,2 5 44-16,-5 6-47 0,3 5 47 0,-5 9-49 16,3 4 2-16,-1 1 7 0,0 0 5 0,5 3-7 15,2-11-12-15,2 1 35 0,0-3-27 0,4-4 23 16,2-4-26-16,2-10 24 0,-1 2-24 0,3-4 30 15,2-4-20-15,-1-14 22 0,5 17-22 0,-5-17 25 16,0 0-25-16,25-4 24 0,-15-3-5 16,4-4 3-16,-1-5-4 0,4-7 3 0,1-2 39 15,1-5-56-15,-1-1 50 0,1-7-57 0,-2 2 47 16,-2-2-49-16,3-7 41 0,-6 4-50 16,-1-1 51-16,0 0-52 0,-2 2 8 0,-4 0 4 15,-1 8 3-15,-1 2 5 0,-3 4 2 0,0 2 6 16,-1 1 0-16,-1 3-3 0,-2 3 0 0,0 4-3 15,4 13 0-15,-8-19 0 0,8 19 2 0,-17-4-3 16,17 4 0-16,-19 14 46 0,7 0-52 0,-2 8 49 16,-1 5-51-16,-1 7 48 0,-1 14-52 0,0 2 49 15,-1 5-45-15,3 1 0 0,3 0 4 0,-1-2-22 16,2-3 28-16,4-7-17 0,2-9 25 0,1-2-26 16,2-6 27-16,2-6-21 0,2 3 24 15,0-9-18-15,1-2 34 0,-3-13-28 0,15 13 32 16,-15-13-26-16,20-4 29 0,-8-2-17 0,2-6 3 15,0-4-3-15,2-2-6 0,1-4 39 0,-2-3-44 16,1-7 41-16,-2-2-51 0,-2-1 47 0,-1-1-55 16,-4-3 48-16,-1 4-50 0,-2-2 47 15,-4 2-50-15,-3-3 10 0,-2 4 4 0,1-1-3 16,-6 2 1-16,-1 1 2 0,-3 4-1 0,0 4 4 16,-2 1-2-16,-3 4-2 0,-3 3 3 0,-3 3-3 15,3 9 0-15,-3 3 4 0,-4 4-1 0,-6 2-2 16,-2 12-1-16,-7 7 3 0,-1 6 33 0,-4 5-51 15,-4 11 49-15,2 8-58 0,-2 1 47 0,5 4-55 16,0 2-3-16,2 2-3 0,4-2-13 16,3 2 26-16,6-16 0 0,5 0 4 0,4-8-2 15,3-7-3-15,6-7 1 0,2-3-6 0,4-5 6 16,2-5 5-16,7-12 8 0,-6 13 2 0,6-13 1 16,0 0 4-16,9-13-28 0,-1 0 14 0,0-5-1 15,5-6 0-15,2-2 3 0,0-5 47 0,3-4-56 16,-2-4 52-16,2-6-56 0,0-1 54 0,-3-2-57 15,0 1 59-15,-5 2-53 0,0 4 52 0,-3-1-50 16,-2 1 58-16,-2 5-49 0,0 4 0 16,-3 6 6-16,-3-1 8 0,0 2-1 0,-2 4 3 0,-1 2 3 15,-2 2-1-15,-2 6 9 16,2 2-6-16,-4 5 46 0,12 4-55 0,-29 1 46 16,11 8-53-16,0 2 54 0,-3 6-57 0,-6 9 50 15,0 9-53-15,-2 5 53 0,3 4-53 0,-3 5 52 16,3 2-53-16,3 1 8 0,-2 3 3 0,0-4-14 15,4-1 28-15,-1-4-3 0,7-9 3 0,0-3-2 16,3-8-1-16,2-3 5 0,0-3 1 0,3-5-4 16,2-1 0-16,5-14-2 0,-7 9-15 0,7-9 23 15,0 0-20-15,0 0 20 0,6-27-1 0,-4 14 5 16,4-7-6-16,-1-5 45 0,1-2-57 0,1-5 47 16,0-8-58-16,0-2 52 0,1 1-54 15,-1-4 47-15,-2 0-53 0,1 0 53 0,-3 3-53 16,-3 3 65-16,1 3-66 0,-2 3 8 0,1 3 12 15,-2 3 5-15,-2 4 2 0,3 0 1 0,-5 4-1 16,1 5-4-16,-1 2 5 0,6 12 1 0,-15-12-6 16,15 12 1-16,-24 5 48 0,12 2-57 0,-4 5 51 15,-2 11-54-15,-2 6 51 0,-3 9-55 16,-2 6 55-16,3 3-50 0,-1 3 16 0,-1 2-16 16,1 1-13-16,2-2 23 0,2-2-12 0,-2 0 25 15,5-4-21-15,3-9 21 0,-1-2-20 0,5-6 21 16,2-6-2-16,-3-3 0 0,5-2 1 0,-1-4 1 15,6-13-12-15,-7 15 24 0,7-15-24 0,0 0 21 16,0 0-17-16,4-17 16 0,-4 17-22 16,7-28 23-16,-3 7-2 0,1-1-9 0,0-7-1 15,-1-4-1-15,2 0 44 0,-1-1-56 0,-1-8 49 16,6-1-51-16,-6 3 46 0,-1 4-52 0,-2 1 45 16,3 1-49-16,-4 2 6 0,-1 5 1 0,1 1 7 15,-3 2 5-15,1 4 0 0,0 5-4 0,-3-2-1 16,5 17 0-16,-11-20 1 0,11 20 0 0,-14-4-2 15,14 4 49-15,-21 12-53 0,9 3 47 0,-2 7-53 16,-3 10 48-16,1 5-50 0,-5 10 2 16,2 3 14-16,0 6-5 0,1 3-15 0,-2 3 20 0,4-2 0 15,-2 0 4-15,4-4-1 0,0-4 0 16,2-2 0-16,2-12-1 0,4-7 2 16,0-2-4-16,3-7 3 0,-1-3 5 0,3-4 11 15,1-15-2-15,-3 15 3 0,3-15-3 0,0 0-7 16,0 0 0-16,14-17-2 0,-11 2-1 0,3 0-19 15,0-6 25-15,-1-4-22 0,2-3 23 0,0-4-1 16,0-7-3-16,-1-1-6 0,2-3 45 0,-4 0-55 16,2-2 48-16,-1 2-51 0,-1 2 46 0,-1 3-55 15,1 4 54-15,-3 2-53 0,-1 3 49 0,0 2-50 16,-1 4 51-16,1 1-52 0,-1 4 51 0,-3 2-51 16,4 16 42-16,-7-23-50 0,7 23 51 15,0 0-50-15,-17-4 50 0,9 13-46 0,-2 5 47 16,1 5-52-16,-4 7 53 0,-2 6-52 0,1 8 10 15,-2 11 2-15,1 2-10 0,-2 3 26 0,0 5 2 16,2-1 2-16,2-1-3 0,-1 0 1 0,1-8 44 16,5-5-52-16,1-8 47 0,0-7-54 0,2 1 48 15,1-11-54-15,2-1 55 0,-2-3-51 0,4-17 56 16,-3 21-48-16,3-21 48 0,0 0-54 16,0 0 8-16,14-16-3 0,-8 2 2 0,-1-3 2 15,2-5 3-15,0-5-22 0,3-2 33 0,-3-4-24 16,-1-6 18-16,3-2-1 0,-1-3-2 0,-4-1 46 15,4 0-57-15,-4-3 48 0,1 4-53 0,0 1 53 16,-4 4-53-16,1 5 45 0,1-1-51 16,-3 6 52-16,-3 4-49 0,3 3 45 0,-3 0-47 15,2 5 49-15,-5 3-58 0,6 14 48 0,-11-16-49 16,11 16 52-16,0 0-52 0,-25 9 51 0,14 2-48 16,0 8 54-16,-1 6-53 0,-3 9 5 0,1 4 5 15,-4 10 4-15,0 4-12 0,2 2 25 0,-2 3 5 16,0 1 10-16,3-2-23 0,-3-2 5 0,3-5 46 15,2-7-54-15,4-5 45 0,-1-6-50 0,3-5 50 16,0-5-54-16,3-1 49 0,1-5-49 16,3-15 50-16,-4 12-52 0,4-12 51 0,0 0-49 0,0 0 2 15,7-24 3-15,-3 9 4 0,2-5 2 0,-4-4 2 16,7-4-15-16,-5-4 24 16,4-2-2-16,-4-7 3 0,4-1-1 0,-1-1 38 15,-1-1-56-15,-2-3 49 0,1 3-52 0,0-2 53 16,-4 8-52-16,2 3 45 0,-3-1-48 0,0 7 51 15,0 2-51-15,-3 4 50 0,0 0-50 0,0 6 45 16,2 1-47-16,-3 3 49 0,4 13-59 0,-10-11 51 16,10 11-48-16,-18 6 51 0,7 5-47 0,-2 6 49 15,-3 6-51-15,0 9 6 0,-2 3 4 0,-3 11 4 16,1 4-11-16,0 5 22 0,-2 4 2 16,2-1 11-16,0 2-8 0,0-1-6 0,0-2-1 15,5-4 3-15,-1-3 2 0,3-13-2 0,2-4 3 16,4-6 0-16,0-4-2 0,1-3 2 0,0-5 8 15,6-15 0-15,-7 17-1 0,7-17-2 0,0 0-3 16,0 0 3-16,-5-15 1 0,6 2-4 0,3-4-1 16,-2-5-2-16,2-3 0 0,-2-7-20 0,3-3 40 15,-3-6-37-15,2-2 17 0,1 1 0 0,-4-6-1 16,0 5-2-16,1-5 1 0,-4 4 45 0,1 0-55 16,0 5 48-16,-2 4-47 0,0 1 43 15,-1 2-51-15,-2 2 49 0,4 6-49 0,-4 4 43 16,1 0-46-16,-1 5 41 0,1 1-45 15,-2 4 46-15,7 10-50 0,-14-4 50 0,14 4-51 0,-18 11 10 16,8 1 1-16,-2 6 17 0,0 4-7 16,-1 5-1-16,1 7-14 0,-2 3 22 0,2 2-12 15,-5 8 28-15,2 1-28 0,-2-1 23 0,5-4-5 16,0-4 0-16,-1 1 3 0,2-3-6 0,3-6-2 16,1-4 1-16,-1-6-1 0,4-1 1 0,-2-1 5 15,1-6-2-15,5-13 2 0,-6 17-3 0,6-17 0 16,0 0-1-16,0 0 4 0,0 0-1 0,4-27-21 15,-1 14 21-15,1-9-17 0,2-2 3 0,-2-4 22 16,1-3-24-16,1-4 20 0,1-6-7 16,-2 0-1-16,1-4-3 0,-1 2-3 0,-1-2-1 0,-1 2 0 15,-2 5 6-15,4 2 1 0,-5 1 0 16,0 4-2-16,-2 3 0 0,2 4-1 0,-3 2 6 16,2 2-1-16,1 5-2 0,-1 0-3 0,1 15-2 15,-6-15 3-15,6 15 46 0,0 0-58 16,-16 7 48-16,10 3-53 0,-1 8 4 0,-2 5 9 15,-1 8 2-15,-1 6-3 0,-1 6-17 0,-1 10 34 16,-1 1-25-16,1 4 21 0,0-2-1 0,-2 0 0 16,3-4-1-16,-1-1 3 0,4-9-1 0,-1-3-5 15,3-7 0-15,0-4-1 0,2-5-2 0,-1-1 9 16,2-8-1-16,1 0 3 0,3-14-5 16,-4 12 0-16,4-12 0 0,0 0-1 0,0 0 0 0,4-23-2 15,-2 7 2-15,3-4 2 0,-1-4-23 16,0-4 25-16,2-3-20 0,-1 0 17 0,1-6 0 15,-1-3-3-15,2 0 18 0,-1-2-27 0,1-2 0 16,-2 3-1-16,1 0 47 0,-4 3-54 0,3 7 50 16,-4-2-51-16,2 7 48 0,0 2-50 0,-2-1 53 15,-1 7-53-15,3 2 44 0,-3 16-51 0,0-25 47 16,0 25-46-16,0 0 47 0,0 0-55 0,0 0 54 16,0 0-46-16,-11 11 3 0,5 7 7 0,1 3 1 15,2 3 6-15,-4 6 4 0,1 4-17 16,1 6 26-16,-6-1-22 0,5-3 24 15,1-3-3-15,-1 0-1 0,4 0 4 0,-3-4-5 0,3-5-3 16,-2-4-3-16,1-1 0 0,0-2 0 0,3-17 5 16,-1 22 3-16,1-22-1 0,0 0 9 15,0 0-11-15,0 0-18 0,18-9 19 0,-12-4 7 16,3-5-5-16,0-1-20 0,4-4 24 0,-2-4-2 16,-2-1-6-16,4-7-3 0,1-2 2 0,-2 0-6 15,0-2 3-15,-2-1-1 0,3 1-1 0,-4 4 2 16,-1 3 48-16,-1 2-51 0,2-1-1 0,-7 7 47 15,4 4-51-15,-2 0 49 0,-1 5-51 0,-2 1 1 16,-1 14 43-16,0 0-51 0,-1-17 3 0,1 17 49 16,0 0-51-16,-11 17 50 0,7-3-51 15,-5 4 8-15,1 8 1 0,-2 4 3 0,1 6 0 16,-2 4 5-16,-2 9-16 0,0 3 24 0,0-1 2 16,-2 2-3-16,1-1-3 0,0-1 1 0,3-9-1 15,0-3 14-15,3-2-16 0,1-6 0 0,-1-6 1 16,4-3 10-16,0-2-8 0,-2-4 2 15,6-16 1-15,-3 20-1 0,3-20 0 0,0 0 0 16,0 0-1-16,0 0 1 0,3-17 0 0,-1 3-2 16,2-3-16-16,0-5 20 0,0-1-16 0,1-8 20 15,0 0-3-15,0-2 8 0,1-1-10 0,-4-4-8 16,4-5 2-16,-2 7 46 0,-3 0-55 0,4 0 49 16,-4 2-50-16,-1 1 44 0,1 4-51 15,-1 3 53-15,-1 2-52 0,1 2 52 0,-1 4-56 16,1 1 49-16,-3 0-55 0,3 17 54 0,-6-20-54 15,6 20 47-15,0 0-49 0,-12-5 50 0,12 5-48 16,-14 15 52-16,6-2-49 0,-2 6 49 0,-2 6-51 16,1 4 7-16,-2 7 5 0,0 5-12 0,-4 10 25 15,3 3 1-15,-2 0 9 0,2 0-9 0,-1-2-2 16,1-1 0-16,4-10 0 0,-1-4 49 0,4-1-57 16,2-8 49-16,-1-4-59 0,1-4 48 0,2-1-48 15,0-3 54-15,3-16-52 0,-2 13 5 0,2-13 4 16,0 0 1-16,0 0 5 15,13-17 1-15,-7 3-1 0,1-4 1 0,0-2 3 16,2-7-19-16,0-1 27 0,0-4-21 0,-2 1 18 16,4-8-1-16,-3 1-1 0,1-3-2 0,-1 0 3 15,0-1 40-15,-2 0-52 0,-1 2 48 0,1 4-52 16,-5 4 47-16,1 0-53 0,0 5 50 0,-2 0-49 16,0 6 48-16,0 1-47 0,0 2 44 0,-2 1-53 15,2 17 48-15,-3-24-51 0,3 24 52 0,-6-13-53 16,6 13 48-16,0 0-47 0,-15 6 56 0,8 5-54 15,0 4 47-15,-1 6-47 0,-2 2 7 0,2 7 4 0,-3 8 6 16,3 4-13-16,-5 10 22 16,2 3-1-16,-1 4-1 0,1-1 2 0,0 0 0 0,3-3 0 15,1-10 43-15,1-4-50 0,2-5 47 16,1-6-58-16,1-4 47 0,0-2-56 0,2-6 57 16,0-3-42-16,0-15 44 0,4 19-53 0,-4-19 48 15,0 0-48-15,0 0 4 0,18-13 18 0,-9-3-16 16,-3-2 5-16,4-4-1 0,-2-4 21 15,3 0-36-15,-2-4 27 0,2-7-18 0,-3-1 20 16,2 1-1-16,-2-4 2 0,0 0-2 0,-1 0 41 16,-1-1-55-16,-2 0 46 0,0 5-57 0,-4 1 54 15,1 2-55-15,-2 2 51 0,1 5-48 0,-2-1 50 16,0 4-56-16,0 3 51 0,0-1-46 0,-1 6 45 16,1 2-49-16,2 14 47 0,-5-19-53 15,5 19 51-15,0 0-51 0,-14-5 53 0,14 5-48 16,-12 17 41-16,2 0-39 0,2 1 58 0,-2 10-57 15,-2 6 3-15,2 6 3 0,-5 7-4 0,3 6 17 16,-2 3 3-16,0 1 4 0,-1 1-1 0,2 2-5 16,1-3 48-16,2-2-55 0,-2-1 48 0,2-13-52 15,2 0 3-15,3-9 1 0,-1-3 0 0,1-6 5 16,0-2-3-16,4-3 6 0,0-5 48 0,1-13-52 16,-2 15 5-16,2-15 44 0,0 0-56 0,0 0 53 15,10-18-56-15,-5 3 1 0,1-4 8 0,-1-3-5 16,2-7 7-16,3 0 0 0,-3-4 4 15,1-4-18-15,2 0 22 0,-2-3 0 16,0 1-5-16,2 0 1 0,-3 0 6 0,3 2-3 16,-4 2 42-16,0 3-52 0,1 2 48 0,-2 1-54 15,-3 4 50-15,0 0-54 0,3 2 51 0,-4 3-48 16,2 2 51-16,-3 3-57 0,0-2 47 0,0 17-48 16,0-23 47-16,0 23-50 0,-4-20 49 0,4 20-55 15,-7-11 53-15,7 11-55 0,0 0 55 0,0 0-50 16,-20 5 53-16,20-5-53 0,-15 17 9 0,8-4 4 15,-1 3 2-15,-3 6 6 0,0 1 0 0,1 4-14 16,-2 0 33-16,-3 6-9 0,2 4-4 0,1-2 0 16,-2-2 2-16,2 2-1 0,1-7 0 0,0 0 1 15,1-3-2-15,1 0 2 0,2-4 2 16,0-4-1-16,1-2-1 0,1 0 1 0,1-3 1 16,4-12-1-16,-9 19 2 0,9-19-1 0,0 0-4 15,-7 12-1-15,7-12-2 0,0 0 1 0,0 0 1 16,2-17 0-16,-2 17-2 0,5-26 2 15,-1 12 4-15,1-6-22 0,0 1 19 0,1-4-18 16,-1-1 16-16,2-3-2 0,0-3 1 0,1 0-3 16,-1 0 9-16,-1 0 28 0,0 1-53 0,0 0 49 15,-3 4-49-15,2 3 57 0,-3-2-56 0,2 4 56 16,-3-1-58-16,2 7 57 0,-2-1-54 0,-1 15 46 16,0-20-54-16,0 20 55 0,0 0-55 15,-1-16 53-15,1 16-53 0,0 0 57 0,-8 13-57 0,8-13 7 16,-9 26 6-16,4-7 4 0,-2 4 5 15,0 7-16-15,0 7 23 0,-2 4 7 0,-3 1-3 16,3 9-5-16,-4 3 13 0,1-2-10 0,1 0-3 16,0-10 2-16,3 0 0 0,-2-2 1 0,3-8-2 15,2-2 2-15,-1-5-2 0,3-4 0 0,-2-1 3 16,1-4 2-16,2-1 12 0,2-15-5 0,-4 14 8 16,4-14 40-16,0 0-56 0,0 0 1 0,9-16-6 15,-5 4 2-15,1-3-1 0,1-5 2 0,-1-2-1 16,3-4 1-16,1-1 0 0,-1-4 1 15,3-4-20-15,0-3 24 0,-3 1-1 0,3-3 19 16,-2 3-24-16,2-2-3 0,-3 0 2 16,2 2 48-16,-2 7-62 0,-1 0 52 0,1 1-55 15,-4 7 49-15,2 0-56 0,-2 4 48 0,1 1-69 16,-2 1 40-16,1 3-87 0,-4 13 34 0,6-22-61 16,-6 22 64-16,5-14-52 0,-5 14 71 0,0 0-55 15,10-8 43-15,-10 8-58 0,0 0 51 0,0 0-44 16,12 10 34-16,-12-10-32 0,0 0 35 0,6 19-28 15,-6-19 16-15,5 14-20 0,-5-14 11 0,4 17-20 16,-4-17-7-16,6 13 0 0,-6-13-5 16,7 16-3-16,-7-16-29 0,8 11-39 0,-8-11 27 0,12 10-40 15,-12-10 28-15,17 7-46 0,-17-7-13 16,23 5-88-16,-23-5-308 0,25 1-138 0</inkml:trace>
          <inkml:trace contextRef="#ctx0" brushRef="#br0" timeOffset="4899.7869">1631 177 220 0,'0'0'418'0,"0"0"-77"0,0 0-25 15,0-20-32-15,0 20-17 0,0 0-13 0,0 0-20 16,3-16-32-16,-3 16-16 0,0 0-16 0,6-16-15 16,-6 16-9-16,0 0-12 0,9-12-4 15,-9 12-6-15,7-10-10 0,-7 10-5 0,0 0-8 16,14-12-2-16,-14 12-6 0,12-7-47 0,-12 7 35 16,16-6-42-16,-16 6 50 0,15-6-59 0,-15 6 51 15,18-3-61-15,-18 3 51 0,19-4-61 0,-19 4 54 16,19 0-59-16,-19 0 57 0,21 4-64 0,-21-4 59 15,18 5-65-15,-18-5 70 0,15 8-54 0,-15-8 70 16,17 9-66-16,-17-9 58 0,13 15-63 16,-13-15 75-16,13 17-64 0,-13-17 57 0,9 19-5 15,-9-19-2-15,7 23-4 0,-7-23-2 0,2 25-4 16,-2-25-1-16,-2 26 0 0,2-26 9 0,-4 25-3 16,1-11-46-16,3-14 59 0,-9 24-44 0,3-13 57 15,1 3-44-15,-1-5 51 0,-1 2-44 0,0-1 63 16,-1-3-50-16,-1 1 42 0,0 1-53 0,9-9 43 15,-19 10-46-15,19-10 34 0,-18 10-41 0,18-10 41 16,-16 8-48-16,16-8 37 0,-18 5-52 16,18-5 36-16,-14 5-49 0,14-5 36 0,0 0-47 15,-22 4 36-15,22-4-48 0,0 0 38 0,0 0-60 16,-17 1 24-16,17-1-64 0,0 0 12 0,0 0-77 16,0 0 24-16,0 0-79 0,0 0 20 15,0 0-102-15,0 0 21 0,0 0-68 0,0 0 1 16,0 0-32-16,0 0-45 0,0 0-48 0,8 7-11 15,-8-7-94-15,0 0-355 0,17 6-475 0</inkml:trace>
          <inkml:trace contextRef="#ctx0" brushRef="#br0" timeOffset="4359.5075">1665 113 216 0,'0'0'351'16,"0"0"-75"-16,0 0-38 0,0 0-28 0,0 0-24 15,0 0-1-15,0 0-8 0,-3-13-1 0,3 13-11 16,0 0-8-16,0 0-11 0,0 0-2 15,0 0-13-15,0 0-6 0,0 0-5 0,0 0-4 16,0 0-6-16,0 0-2 0,0 0-11 0,-6-12-11 16,6 12-6-16,0 0-4 0,0 0-5 0,0 0-2 15,0 0-8-15,0 0-5 0,0 0-1 0,0 0 2 16,0 0-3-16,0 0 0 0,0 0 8 0,0 0-7 16,0 0-2-16,0 0-41 0,0 0 54 0,0 0-41 15,0 0 53-15,0 0-56 0,0 0 57 0,0 0-61 16,0 0 60-16,0 0-64 0,0 0 61 0,0 0-63 15,-5 12 68-15,5-12-68 0,0 0 65 0,0 0-51 16,0 0 60-16,1 21-59 16,-1-21 63-16,4 12-58 0,-4-12 70 0,6 18-62 0,-6-18 57 15,5 21-56-15,-5-21 61 0,7 24-47 16,-1-10 41-16,-4 0-56 0,3 2 50 0,0 0-44 16,-2 3 51-16,2-3-61 0,0 3 42 0,-3 2-56 15,1-3 40-15,0 1-55 0,-2 1 46 0,2 0-60 16,-2 2 49-16,1-5-49 0,-2 0 46 0,2-1-53 15,-2 1 49-15,2-2-47 0,-2-15 42 0,1 27-51 16,-1-27 49-16,2 23-55 0,-2-23 41 0,2 17-60 16,-2-17 29-16,0 0-68 0,2 22 28 0,-2-22-78 15,0 0-24-15,0 17-38 0,0-17-40 0,0 0 16 16,0 0-83-16,0 0-23 0,0 0-60 0,0 0-6 16,0 0-46-16,0 0-77 0,4-13-387 15,-4 13-469-15</inkml:trace>
          <inkml:trace contextRef="#ctx0" brushRef="#br0" timeOffset="5571.2214">2088 241 376 0,'0'0'481'0,"0"0"-71"0,0 0-54 0,0 0-23 15,0 0-17-15,0 0-37 0,0 0-22 0,0 0-29 16,0 0-24-16,0 0-15 0,0 0-13 0,0 0-5 16,0 0-13-16,0 0-6 0,0 0-3 0,-14 9-14 15,14-9-73-15,-7 8 70 0,7-8-75 0,-7 10 64 16,7-10-67-16,-5 14 60 0,5-14-65 0,-7 15 64 15,7-15-58-15,-6 16 50 0,6-16-69 0,-4 21 52 16,4-21-61-16,-3 17 58 0,3-17-64 16,0 23 47-16,0-23-58 0,0 22 49 0,0-22-58 15,2 21 55-15,-2-21-63 0,4 23 62 16,-4-23-51-16,7 23 50 0,-2-12-59 0,-5-11 52 16,8 19-55-16,-8-19 57 0,13 19-55 0,-13-19 50 15,14 17-56-15,-14-17 55 0,15 14-50 0,-15-14 51 16,15 10-51-16,-15-10 47 0,16 6-52 0,-16-6 52 15,18 4-55-15,-18-4 53 0,18 1-56 0,-18-1 55 16,18-2-53-16,-18 2 51 0,17-4-49 0,-17 4 46 16,16-7-51-16,-16 7 51 0,17-12-53 0,-9 5 54 15,-8 7-46-15,14-15 54 0,-6 5-54 0,-8 10 60 16,13-18-42-16,-13 18 54 0,9-21-46 0,-3 10 57 16,-1-1-47-16,-1 0 48 0,2-1-43 0,-3 0 52 15,-3 13-42-15,5-28 58 0,-3 14-49 16,0 0 43-16,0 0-46 0,-2 14 9 0,0-29 12 15,-2 14 24-15,2 15 11 0,-2-27 0 0,0 12-6 16,2 15-6-16,-5-25-10 0,2 12-1 0,-1 0 3 16,-2 1-5-16,6 12-13 0,-11-21-6 0,11 21-8 15,-12-19-15-15,5 9 7 0,7 10-10 0,-14-13 3 16,14 13-5-16,-14-12-7 0,14 12-6 16,-16-5-4-16,16 5-3 0,-18-5-4 0,18 5-1 15,-19 1 4-15,19-1-7 0,-20 6 0 0,20-6-1 16,-19 11-3-16,8-5-8 0,0 4-20 0,3 0-21 15,-3 0-22-15,1 1-40 0,2 4-57 16,-2 1-32-16,2 1-118 0,1 3-20 0,0 0-125 0,0 2-58 16,2 0-73-16,1-2-43 0,-2 2-126 15,3 0-442-15,0-2-818 0</inkml:trace>
          <inkml:trace contextRef="#ctx0" brushRef="#br0" timeOffset="7189.6795">2491 654 424 0,'0'0'519'0,"0"0"-83"16,-13 3-43-16,13-3-24 0,0 0-32 0,0 0-11 16,-17 4-54-16,17-4 3 0,0 0-75 0,0 0 14 15,0 0-80-15,0 0-18 0,0 0 1 0,0 0 10 16,0 0-1-16,-12 4-18 0,12-4-1 0,0 0 12 16,0 0-4-16,0 0 13 15,18-3-10-15,-18 3-24 0,0 0-15 0,22-3-13 16,-22 3 39-16,20 0-65 0,-20 0 42 0,24-2-59 15,-24 2 49-15,30-3-56 0,-30 3 44 0,32-2-57 16,-14 1 48-16,0-2-48 0,-1 3 56 0,1-1-39 16,2-1 46-16,-2 2-59 0,1-1 48 0,-1 1-57 15,0-2 46-15,-3 1-53 0,3-2 53 0,-18 3-58 16,29-1 56-16,-29 1-54 0,26-2 48 0,-26 2-55 16,22 0 55-16,-22 0-51 0,18-1 59 0,-18 1-36 15,15-2 59-15,-15 2-48 0,0 0 44 0,17-1-55 16,-17 1 49-16,0 0-49 0,0 0 55 0,15-4-33 15,-15 4 30-15,0 0-52 0,0 0 46 16,0 0-56-16,0 0 53 0,0 0-49 0,0 0 48 16,0 0-48-16,0 0 45 0,0 0-46 0,0 0 46 15,0 0-54-15,0 0 47 0,-14-5-53 0,14 5 2 16,0 0 6-16,-14 9 2 0,14-9-5 0,-9 10 10 16,9-10-6-16,-10 13-5 0,10-13 4 0,-12 17 1 15,3-7 1-15,9-10-4 0,-12 18-23 16,12-18-26-16,-13 19-28 0,8-7-26 0,1-1-33 15,-2 1-43-15,-1-3-52 0,7-9-27 0,-11 20-37 16,11-20-18-16,-12 19-30 0,12-19-28 16,-12 15-67-16,12-15 28 0,-11 11-44 0,11-11-472 15,-17 12-510-15</inkml:trace>
          <inkml:trace contextRef="#ctx0" brushRef="#br0" timeOffset="7479.5861">2504 708 444 0,'0'0'489'15,"0"0"-82"-15,-13-10-27 0,13 10-26 0,0 0-41 16,-8-9-36-16,8 9-47 0,0 0-22 0,0 0-24 16,0 0 39-16,0 0-35 0,0 0 0 15,0 0-15-15,0 0-10 0,0 0 4 0,0 0-8 16,0 0-8-16,10 15-9 0,-10-15-10 0,11 11-8 15,-11-11-17-15,15 12-16 0,-7-2-15 0,-8-10-15 16,18 14 0-16,-10-7-22 0,3 2-7 0,0 1-7 16,-2-2-4-16,2-1-13 0,-3 2-22 0,2-1-33 15,1-2-40-15,-11-6-54 0,13 12-40 0,-13-12-38 16,14 12-32-16,-14-12-48 0,11 9-59 0,-11-9-23 16,0 0-90-16,13 8-519 0,-13-8-587 0</inkml:trace>
          <inkml:trace contextRef="#ctx0" brushRef="#br0" timeOffset="6499.7525">2588 22 323 0,'0'0'440'0,"7"-12"-111"0,-7 12-5 0,0 0-34 16,0 0-5-16,0 0-21 0,7-10-27 0,-7 10-16 16,0 0-2-16,0 0-5 0,0 0-6 0,0 0-37 15,0 0 39-15,0 0-43 0,0 0 52 0,9 13-70 16,-9-13 52-16,0 0-90 0,-2 19 61 0,2-19-64 15,-2 19 52-15,2-19-67 0,-4 23 50 16,4-23-59-16,-3 29 45 0,-1-14-63 16,1 5 51-16,-1 0-64 0,1 3 49 0,-1-1-64 15,-1-1 38-15,-1 5-60 0,4-4 42 0,-4-1-55 16,2-1 44-16,-2 4-50 0,4-3 45 0,-2-2-55 16,1-3 47-16,0-1-52 0,0 0 52 0,3-15-55 15,-4 25 50-15,4-25-53 0,-3 20 53 0,3-20-62 16,-2 16 40-16,2-16-63 0,-3 15 42 0,3-15-62 15,0 0 38-15,-3 13-79 0,3-13 35 0,0 0-86 16,0 0-13-16,0 0 29 0,0 0-63 16,0 0 4-16,0 0-17 0,0 0-13 0,12-5-19 0,-12 5-11 15,6-11-29-15,-6 11 8 0,6-16-4 16,-6 16 12-16,5-17-5 0,-5 17-121 0,6-19-196 16,-6 19-116-16</inkml:trace>
          <inkml:trace contextRef="#ctx0" brushRef="#br0" timeOffset="6654.5">2606 130 226 0,'0'0'348'15,"1"-17"-79"-15,-1 17-27 0,2-19-19 0,-2 19 29 16,2-13-48-16,-2 13 16 0,2-17-25 0,-2 17 1 16,0 0-16-16,1-20-10 0,-1 20 17 15,0 0-11-15,0-20 9 0,0 20-28 0,0 0 22 16,0 0-44-16,0-17 32 0,0 17-59 0,0 0 31 15,0 0-56-15,0 0 38 0,1-15-75 0,-1 15 49 16,0 0-48-16,0 0 61 0,0 0-63 0,0 0-3 16,0 0 5-16,0 0 13 0,0 0 77 15,6 13-80-15,-6-13 50 0,4 12-39 0,-4-12 67 16,4 18-56-16,-4-18 53 0,7 24-55 0,-4-9 45 16,2-3-51-16,-1 3 49 0,2 2-50 0,1 2 48 15,-2-2-63-15,2 3 51 0,-1-1-48 0,1-1 43 16,-2 2-47-16,2-1 49 0,0 3-47 0,0-3 48 15,0 0-57-15,0 2 38 0,1-3-52 0,-1 1-2 16,0-1-1-16,0 0-5 0,0-1-8 16,-1-1 2-16,3-2-1 0,-5 0-7 0,1 0-3 15,-1-2 2-15,2 0-3 0,-6-12 1 0,7 20-5 16,-7-20-18-16,5 14-19 0,-5-14-19 0,6 14-25 16,-6-14 16-16,0 0-81 0,5 15 6 0,-5-15-118 15,0 0 13-15,0 0-90 0,-2 17 5 0,2-17-43 16,0 0-38-16,-6 10-56 0,6-10 20 0,0 0-78 15,-15 12-492-15,15-12-619 0</inkml:trace>
          <inkml:trace contextRef="#ctx0" brushRef="#br0" timeOffset="8651.2206">2992 543 230 0,'0'0'511'0,"0"0"-81"0,-16-6-48 16,16 6-29-16,0 0-30 0,0 0-41 0,0 0-26 16,-13-3-15-16,13 3-17 0,0 0 12 0,0 0-25 15,0 0-17-15,0 0-80 0,0 0 57 0,11 10-76 16,-11-10 38-16,12 5-82 0,-12-5 51 0,15 2-71 16,-15-2 50-16,21 2-68 0,-21-2 51 0,22-2-68 15,-22 2 56-15,25-4-102 0,-25 4-6 0,23-6-64 16,-10 1-67-16,-13 5-74 0,22-7-79 0,-22 7-29 15,19-10-58-15,-19 10-503 0,12-10-505 0</inkml:trace>
          <inkml:trace contextRef="#ctx0" brushRef="#br0" timeOffset="8044.1485">3085 138 171 0,'0'0'326'0,"0"0"-69"16,0 0-29-16,0 0-21 0,0 0-25 0,0 0-9 15,-4-13 1-15,4 13 4 0,0 0 7 0,0 0 5 16,0 0-9-16,0 0-2 0,-7-12-4 0,7 12-3 16,0 0 6-16,0 0 6 0,0 0 3 0,0 0-3 15,0 0-8-15,-7-10-14 0,7 10-64 0,0 0 45 16,0 0-74-16,0 0 54 0,0 0-73 0,0 0 66 16,0 0-51-16,0 0 60 0,0 0-55 15,0 0 62-15,-6 15-64 0,6-15 49 16,-2 15-4-16,2-15 6 0,-3 18-1 0,3-18-53 15,-1 28 49-15,0-14-61 0,1 3 50 0,-2-1-51 16,0 4 37-16,2 0-60 0,-3 0 44 0,0 2-62 16,2 1 45-16,-1-3-53 0,1 3 43 0,-2-3-55 15,2 3 51-15,-1-6-58 0,0 0 51 0,2 0-52 16,-2 0 49-16,1-2-46 0,-3 0 40 0,4-15-69 16,-2 26 35-16,2-26-73 0,-4 21 33 0,4-21-72 15,-1 17 38-15,1-17-95 0,-2 14-33 0,2-14-27 16,0 0 10-16,-5 15-38 0,5-15-17 0,0 0-39 15,0 0-9-15,0 0-32 0,0 0 4 16,0 0 5-16,0 0-81 0,0 0-331 0,-11-15-279 16</inkml:trace>
          <inkml:trace contextRef="#ctx0" brushRef="#br0" timeOffset="8428.1787">3044 199 274 0,'0'0'424'0,"3"-15"-53"0,-3 15-22 0,1-13-24 16,-1 13-5-16,0 0-18 0,2-20-34 16,-2 20-21-16,0 0-21 0,0 0-19 0,2-16-22 0,-2 16-19 15,0 0-7-15,0 0-19 0,0 0 3 16,0 0-56-16,0 0 69 0,0 0-70 0,0 0 64 16,0 0-66-16,0 0 55 0,0 0-79 0,4 13 57 15,-4-13 5-15,3 16 1 0,-3-16-9 0,3 20-1 16,-3-20-11-16,4 26-9 0,-1-12 1 0,1 2-51 15,0 0 54-15,-1 2-54 0,1-4 44 16,-1 6-54-16,2 1 49 0,-1-2-60 0,2 1 55 16,-1 0-53-16,0-1 47 0,-1 2-55 0,3-2 42 15,-2-1-48-15,1 2 33 0,-1-2-49 0,1 2 51 16,-1-4-55-16,-2 1 3 0,2-2 3 0,0-1-4 16,-3-1 3-16,2-1-3 0,-4-12-15 15,7 21-15-15,-7-21-17 0,6 17-24 0,-6-17-21 16,3 14-26-16,-3-14-25 0,4 13-42 0,-4-13-41 15,0 0-28-15,0 0-7 0,0 0-29 0,1 14-22 16,-1-14-18-16,0 0-52 0,0 0 4 0,0 0-56 16,0 0-423-16,-14-8-414 0</inkml:trace>
        </inkml:traceGroup>
      </inkml:traceGroup>
    </inkml:traceGroup>
    <inkml:traceGroup>
      <inkml:annotationXML>
        <emma:emma xmlns:emma="http://www.w3.org/2003/04/emma" version="1.0">
          <emma:interpretation id="{B31558B1-44FF-414F-8C06-760812884826}" emma:medium="tactile" emma:mode="ink">
            <msink:context xmlns:msink="http://schemas.microsoft.com/ink/2010/main" type="paragraph" rotatedBoundingBox="20761,10122 24264,10060 24280,10948 20777,1101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AB51846-5E0D-4890-8060-B463A410D7F4}" emma:medium="tactile" emma:mode="ink">
              <msink:context xmlns:msink="http://schemas.microsoft.com/ink/2010/main" type="line" rotatedBoundingBox="20761,10122 24264,10060 24280,10948 20777,11010"/>
            </emma:interpretation>
          </emma:emma>
        </inkml:annotationXML>
        <inkml:traceGroup>
          <inkml:annotationXML>
            <emma:emma xmlns:emma="http://www.w3.org/2003/04/emma" version="1.0">
              <emma:interpretation id="{F1F941EA-A680-496A-A203-55C9F6897686}" emma:medium="tactile" emma:mode="ink">
                <msink:context xmlns:msink="http://schemas.microsoft.com/ink/2010/main" type="inkWord" rotatedBoundingBox="20767,10155 21547,10232 21494,10775 20713,10698"/>
              </emma:interpretation>
              <emma:one-of disjunction-type="recognition" id="oneOf3">
                <emma:interpretation id="interp15" emma:lang="ru-RU" emma:confidence="0">
                  <emma:literal>ВО</emma:literal>
                </emma:interpretation>
                <emma:interpretation id="interp16" emma:lang="ru-RU" emma:confidence="0">
                  <emma:literal>Во</emma:literal>
                </emma:interpretation>
                <emma:interpretation id="interp17" emma:lang="ru-RU" emma:confidence="0">
                  <emma:literal>30</emma:literal>
                </emma:interpretation>
                <emma:interpretation id="interp18" emma:lang="ru-RU" emma:confidence="0">
                  <emma:literal>130</emma:literal>
                </emma:interpretation>
                <emma:interpretation id="interp19" emma:lang="ru-RU" emma:confidence="0">
                  <emma:literal>В0</emma:literal>
                </emma:interpretation>
              </emma:one-of>
            </emma:emma>
          </inkml:annotationXML>
          <inkml:trace contextRef="#ctx0" brushRef="#br2" timeOffset="171264.3844">-1451 3278 68 0,'0'0'495'0,"0"0"-89"16,0 0-32-16,-4-17-29 0,4 17-12 0,0 0-23 15,0 0-46-15,-2-15-26 0,2 15-26 0,0 0-18 16,0 0-9-16,0 0-10 0,0-18-11 0,0 18-7 15,0 0-48-15,0 0 48 0,4-15-60 16,-4 15 51-16,0 0-73 0,7-9 63 16,-7 9-77-16,0 0 54 0,10-8-56 0,-10 8 49 0,0 0-68 15,15-5 52-15,-15 5-67 0,0 0 59 16,18 0-61-16,-18 0 50 0,0 0-65 0,18 5 54 16,-18-5-57-16,0 0 54 0,15 8-59 0,-15-8 57 15,11 6-54-15,-11-6 58 0,8 10-53 0,-8-10 59 16,10 11-57-16,-10-11 52 0,5 13-60 0,-5-13 51 15,3 14-51-15,-3-14 50 0,3 14-55 0,-3-14 51 16,-3 18-56-16,3-18 51 0,-5 21-53 0,5-21 55 16,-7 19-47-16,7-19 51 0,-10 20-56 0,10-20 49 15,-9 17-50-15,9-17 48 0,-11 15-44 0,11-15 43 16,-9 13-53-16,9-13 50 0,-7 11-55 0,7-11 56 16,-7 9-53-16,7-9 54 0,0 0-53 15,-8 12 43-15,8-12-52 0,0 0 48 0,0 0-50 16,0 0 50-16,-7 9-45 0,7-9 41 0,0 0-50 15,0 0 51-15,0 0-49 0,0 0 50 16,18-5-42-16,-18 5 42 0,0 0-45 0,18-8 49 16,-18 8-56-16,17-4 54 0,-17 4-52 0,18-6 50 15,-18 6-46-15,19 0 49 0,-19 0-54 0,18 0 54 16,-18 0-53-16,19 0 53 0,-19 0-52 0,18 2 51 16,-18-2-48-16,18 7 49 0,-18-7-48 0,18 8 49 15,-18-8-52-15,14 9 54 0,-14-9-57 0,15 12 52 16,-15-12-41-16,14 15 50 0,-14-15-50 0,9 18 56 15,-9-18-46-15,11 19 57 0,-11-19-49 16,6 21 52-16,-6-21-47 0,2 24 53 0,-2-24-43 16,3 23 49-16,-3-23-41 0,-3 24 54 0,3-24-44 15,-2 25 14-15,2-25 10 0,-10 24 26 0,6-13-15 16,-2 0-2-16,0-1 20 0,-3-1 9 0,2 2-29 16,-1-2 29-16,8-9-14 0,-19 15 25 0,19-15-25 15,-21 10 14-15,9-5-15 0,12-5 19 0,-20 5-24 16,20-5 5-16,-17 6-11 0,17-6 7 0,-20 1-8 15,20-1 2-15,-16-1-64 0,16 1-6 0,-15-2 0 16,15 2 0-16,-13-6 0 0,13 6 0 16,-11-6 0-16,11 6 0 0,0 0 0 0,-12-9 0 15,12 9 0-15,0 0 0 0,0 0-19 0,-7-12-106 16,7 12-40-16,0 0-41 0,0 0-36 16,0 0 8-16,0 0-96 0,0 0 6 0,12-6-92 15,-12 6-12-15,0 0-20 0,13 4-28 0,-13-4 14 16,0 0-71-16,13 9-109 0,-13-9-340 0,0 0-576 15</inkml:trace>
          <inkml:trace contextRef="#ctx0" brushRef="#br2" timeOffset="170419.2153">-1381 3299 419 0,'-3'-14'338'0,"3"14"-29"16,0 0 5-16,0 0 1 0,-4-13 9 16,4 13 0-16,0 0-18 0,0 0 1 0,0 0-2 15,-3-14-12-15,3 14-52 0,0 0 66 0,0 0-66 0,0 0 39 16,-4-12-64-16,4 12 36 0,0 0-76 16,0 0 25-16,0 0-77 0,0 0 26 15,0 0-65-15,0 0 54 0,0 0-51 0,0 0 49 16,0 0-45-16,0 0 54 0,-3 12-41 0,3-12 43 15,0 17-40-15,0-17 4 0,-2 21-1 0,2-21-4 16,2 28-10-16,-2-12-9 0,0 0-9 0,0 0-10 16,0 1-6-16,2 1-11 0,-2 2-6 0,1-3-9 15,-1 0-5-15,0 3-6 0,2-2-6 0,0-1-7 16,0 0-4-16,-1 0 1 0,2-2-2 0,-2 2-12 16,1-3 15-16,-2-14-18 0,1 26-8 15,-1-26-55-15,4 22-2 0,-4-22-41 0,2 17-31 16,-2-17-36-16,2 15-27 0,-2-15 11 0,0 0-100 15,0 18-71-15,0-18-36 0,0 0-47 0,0 0-33 16,0 0-5-16,0 0-76 0,0 0-606 0,0 0-780 16</inkml:trace>
          <inkml:trace contextRef="#ctx0" brushRef="#br2" timeOffset="171879.2933">-948 3352 550 0,'0'0'487'0,"0"0"-74"0,0 0-27 0,0 0-13 16,0 0-34-16,-14-4-28 0,14 4-22 0,0 0-23 15,0 0-68-15,0 0 24 0,-15 5-68 0,15-5 44 16,0 0-70-16,-10 9 58 0,10-9-79 0,-8 10 53 15,8-10-59-15,-7 13 53 0,7-13-58 0,-6 14 48 16,6-14-54-16,-4 17 50 0,4-17-58 16,-4 21 41-16,4-21-62 0,-1 21 47 0,1-21-57 15,0 23 42-15,0-23-60 0,1 25 42 0,3-11-55 16,-1-2 47-16,1 2-46 0,-1-3 38 0,2 3-49 16,2-3 2-16,0 0 4 0,3 0-3 15,-2 0 2-15,2-3 0 0,-2 2 1 0,3-3 5 16,0 0-3-16,2 0-7 0,-1-3 2 0,-12-4-1 15,23 5-4-15,-23-5 46 0,25 0-58 0,-25 0 51 16,26-5-45-16,-13 1 41 0,1-3-48 16,1-3 45-16,-2 1-50 0,0-3 47 0,-1 2-44 15,-3-1 45-15,2-2-33 0,-5 0 51 0,3 0-30 16,-5-2 47-16,1 3-50 0,0-4 41 0,-5 16-44 16,0-31 15-16,-2 14 8 0,-1 1 10 0,-2 0 8 15,1-2 3-15,-2 1 4 0,-1 1 4 0,-2-1-23 16,-2 2 24-16,2 0-17 0,-2 3 13 0,0-2-20 15,2 4 16-15,-2 0-18 0,0 2 3 0,0 2-15 16,-2-1 11-16,13 7-21 0,-22-8 4 0,22 8-16 16,-23-2 7-16,23 2-6 0,-22 3-3 0,22-3-3 15,-22 11-2-15,11-5-12 0,1 1-24 0,2 4-31 16,-1-2-30-16,0 4-61 0,2-1-41 0,0 5-76 16,0-1-20-16,3 4-126 0,-2 0-45 15,4-1-80-15,-1 3-85 0,3-5 1 0,-1 4-733 16,2-3-958-16</inkml:trace>
        </inkml:traceGroup>
        <inkml:traceGroup>
          <inkml:annotationXML>
            <emma:emma xmlns:emma="http://www.w3.org/2003/04/emma" version="1.0">
              <emma:interpretation id="{5764D1E3-D1AE-4AA4-8059-A501FC939804}" emma:medium="tactile" emma:mode="ink">
                <msink:context xmlns:msink="http://schemas.microsoft.com/ink/2010/main" type="inkWord" rotatedBoundingBox="21459,10735 21943,9995 22483,10348 21999,11088"/>
              </emma:interpretation>
              <emma:one-of disjunction-type="recognition" id="oneOf4">
                <emma:interpretation id="interp20" emma:lang="ru-RU" emma:confidence="0">
                  <emma:literal>до</emma:literal>
                </emma:interpretation>
                <emma:interpretation id="interp21" emma:lang="ru-RU" emma:confidence="0">
                  <emma:literal>д</emma:literal>
                </emma:interpretation>
                <emma:interpretation id="interp22" emma:lang="ru-RU" emma:confidence="0">
                  <emma:literal>дою</emma:literal>
                </emma:interpretation>
                <emma:interpretation id="interp23" emma:lang="ru-RU" emma:confidence="0">
                  <emma:literal>доя</emma:literal>
                </emma:interpretation>
                <emma:interpretation id="interp24" emma:lang="ru-RU" emma:confidence="0">
                  <emma:literal>доц</emma:literal>
                </emma:interpretation>
              </emma:one-of>
            </emma:emma>
          </inkml:annotationXML>
          <inkml:trace contextRef="#ctx0" brushRef="#br2" timeOffset="172628.5066">-401 3243 543 0,'0'0'460'0,"0"0"-43"0,0 0-29 16,0 0-9-16,0 0-36 0,0 0-26 15,-15 1-31-15,15-1 8 0,0 0-93 0,0 0 46 16,-11 13-69-16,11-13 50 0,0 0-80 0,-7 15 63 16,7-15-77-16,-6 15 54 0,6-15-67 0,-4 18 50 15,4-18-55-15,-3 21 45 0,3-21-64 0,-2 21 51 16,2-21-52-16,0 25 40 0,0-25-64 0,2 26 34 16,-2-26-57-16,2 27 43 0,2-15-51 15,-3 3 46-15,2-2-55 0,1 0 39 0,0-1-53 16,2 0 38-16,-2 0-36 0,-4-12 26 0,11 21-42 15,-4-10 49-15,-7-11-45 0,11 15 58 0,-11-15-26 16,12 11 9-16,-12-11 9 0,17 8 1 0,-17-8-2 16,18 3-6-16,-18-3-5 0,15-3-2 0,-15 3-4 15,18-4-5-15,-18 4-9 0,19-13 2 0,-19 13-2 16,17-13-2-16,-17 13-3 0,13-18-1 0,-13 18 3 16,11-19-1-16,-11 19 3 0,9-21 10 0,-9 21 3 15,5-24 1-15,-5 24-4 0,0-22-4 0,0 22-5 16,-3-26-3-16,1 12 8 15,2 14-1-15,-9-24-6 0,4 13-4 0,5 11-4 0,-11-23-1 16,11 23 0-16,-10-19-5 0,10 19-8 16,-12-15-1-16,12 15 2 0,-15-9-3 0,15 9 0 15,-14-5-3-15,14 5-4 0,-18 2-18 0,18-2-20 16,-17 6-29-16,17-6-50 0,-19 12-59 0,11-3-16 16,-2 2-111-16,2 5-16 0,-2 0-114 0,2 1-48 15,1 4-47-15,0-1-60 0,2 1-34 0,-2-1-612 16,3-2-851-16</inkml:trace>
          <inkml:trace contextRef="#ctx0" brushRef="#br2" timeOffset="173152.1102">-269 3463 659 0,'0'0'535'0,"0"0"-86"0,0 0-46 15,11-9-52-15,-11 9-61 0,0 0-30 0,0 0-31 16,0 0-10-16,0 0-6 0,0 0-14 0,0 0-24 16,17 3-21-16,-17-3-13 0,0 0-54 0,9 16 60 15,-9-16-68-15,6 14 51 0,-6-14-62 0,8 18 64 16,-8-18-52-16,7 24 60 0,-3-12-69 16,2 1 40-16,-4 2-58 0,4 1 56 0,-2-2-52 15,-1 2 39-15,2 3-61 0,-1-1 44 0,-1 0-60 16,1-1-1-16,2 1-1 0,-3 0-2 0,-1-3 0 15,1 3 5-15,1-2-1 0,-2-1-6 0,-1 2-2 16,2-2-1-16,-2 0-1 0,-1-15 1 0,0 27 1 16,0-27-1-16,0 24-4 0,0-24 1 0,-4 23-1 15,4-23 2-15,-3 19 4 0,3-19 12 16,-11 20 4-16,11-20 6 0,-11 15 8 0,11-15 12 16,-14 15 12-16,14-15 4 0,-18 12-11 0,18-12 6 15,-19 12 16-15,19-12-2 0,-23 8-10 0,23-8 7 16,-24 6 2-16,24-6-1 0,-22 4-36 0,22-4 33 15,-23 1-13-15,23-1 36 0,-22 2-24 16,22-2 17-16,-19-2-32 0,19 2 7 0,-16-3-29 16,16 3 8-16,-15-8-21 0,15 8 14 0,-12-9-24 15,12 9-1-15,-6-14-13 0,6 14 22 0,0-16-24 16,0 16 20-16,6-24-25 0,-1 8 22 0,5-1-27 16,0 0 8-16,1-4-55 0,5 0-4 0,-1-2-64 15,2 2-52-15,-1 0-10 0,1 3-114 0,-1-1-17 16,2-3-110-16,-1 5-37 0,-2 3-70 0,-1-3-37 15,2 3-112-15,-3 1-471 0,-1 1-772 16</inkml:trace>
          <inkml:trace contextRef="#ctx0" brushRef="#br2" timeOffset="173687.2838">-3 3340 619 0,'0'0'514'0,"0"0"-66"0,0 0-31 0,0 0-32 15,-8-8-48-15,8 8-34 0,0 0-30 0,0 0-28 16,0 0-16-16,0 0-5 0,-13 5-60 0,13-5 56 16,0 0-76-16,-6 13 62 0,6-13-57 15,0 0 49-15,-6 17-63 0,6-17 31 0,-4 15-64 16,4-15 38-16,-2 17-57 0,2-17 49 15,-1 20-59-15,1-20 50 0,1 20-42 0,-1-20 40 16,2 24-57-16,-2-24 27 0,5 26-66 0,-5-26 50 16,6 24-58-16,-3-11 41 0,2-1-47 0,-5-12 38 15,10 23-49-15,-10-23 45 0,11 19-48 0,-11-19-1 16,12 16 15-16,-12-16 3 0,14 10 3 0,-14-10 5 16,17 7-1-16,-17-7-8 0,19 0-1 0,-19 0 0 15,19-6-3-15,-19 6-3 0,21-11 0 0,-10 1 1 16,0 1-3-16,1-3 1 0,-1 0-1 0,-2 3 1 15,0-6 6-15,-1-1 1 0,-2 3 11 16,-1-2 15-16,-2 1 19 0,1 0 10 0,-1 0-4 16,-3 14 19-16,3-30-25 0,-3 30 37 0,-3-27-17 15,0 13 20-15,-1 1-20 0,-1 2 19 0,-2 0-20 16,0 1 13-16,0 1-20 0,7 9 3 0,-16-15-15 16,6 8 6-16,10 7-26 0,-18-9 4 0,18 9-32 15,-19-3-9-15,19 3 0 0,-22 1 0 0,22-1 0 16,-21 9 0-16,21-9 0 0,-22 12 0 0,11-4 0 15,3 2-85-15,-3 1-66 0,4 2-95 0,-2 2-43 16,0 2-145-16,2 2-47 0,1 2-111 16,1 2-100-16,2 0-24 0,-1 0-715 0,0 1-1042 15</inkml:trace>
        </inkml:traceGroup>
        <inkml:traceGroup>
          <inkml:annotationXML>
            <emma:emma xmlns:emma="http://www.w3.org/2003/04/emma" version="1.0">
              <emma:interpretation id="{DA26C603-A896-43DB-8DB3-A34EFCA2D48A}" emma:medium="tactile" emma:mode="ink">
                <msink:context xmlns:msink="http://schemas.microsoft.com/ink/2010/main" type="inkWord" rotatedBoundingBox="22570,9993 24295,10071 24258,10871 22534,10793"/>
              </emma:interpretation>
              <emma:one-of disjunction-type="recognition" id="oneOf5">
                <emma:interpretation id="interp25" emma:lang="ru-RU" emma:confidence="0">
                  <emma:literal>РОДА</emma:literal>
                </emma:interpretation>
                <emma:interpretation id="interp26" emma:lang="ru-RU" emma:confidence="0">
                  <emma:literal>РОДА.</emma:literal>
                </emma:interpretation>
                <emma:interpretation id="interp27" emma:lang="ru-RU" emma:confidence="0">
                  <emma:literal>ГОДА</emma:literal>
                </emma:interpretation>
                <emma:interpretation id="interp28" emma:lang="ru-RU" emma:confidence="0">
                  <emma:literal>БОДА</emma:literal>
                </emma:interpretation>
                <emma:interpretation id="interp29" emma:lang="ru-RU" emma:confidence="0">
                  <emma:literal>РОВДА</emma:literal>
                </emma:interpretation>
              </emma:one-of>
            </emma:emma>
          </inkml:annotationXML>
          <inkml:trace contextRef="#ctx0" brushRef="#br2" timeOffset="174143.5359">382 3276 550 0,'0'0'491'15,"0"0"-39"-15,0 0-28 0,0 0-18 0,-7-11-34 16,7 11 2-16,0 0-62 0,0 0 42 0,0 0-74 16,-10-8 45-16,10 8-87 0,0 0 37 0,0 0-60 15,0 0 16-15,0 0-70 0,0 0 34 0,0 0-55 16,0 0 45-16,0 0-58 0,0 0 43 0,0 0-50 16,0 0 0-16,0 0-7 0,-7 9-1 0,7-9 10 15,0 0 2-15,2 19-8 0,-2-19-2 0,2 17-8 16,-2-17-12-16,3 20-15 0,-3-20-2 15,6 24-7-15,-2-13-9 0,-2 4-9 0,-2-15-8 0,6 27-6 16,-2-13-6-16,-1 0-7 0,1-1-8 16,0 2 2-16,-1 0-2 0,1-3-7 0,-1 2-2 15,1-1-10-15,-1 1-23 0,-3-14-4 0,8 23-39 16,-8-23 6-16,4 19-70 0,-4-19-8 0,4 18-31 16,-4-18-31-16,6 15 11 0,-6-15-87 0,1 15 13 15,-1-15-99-15,0 0 4 0,6 14-55 16,-6-14-54-16,0 0-17 0,0 0-106 0,0 0-575 15,-2 13-781-15</inkml:trace>
          <inkml:trace contextRef="#ctx0" brushRef="#br2" timeOffset="174636.2497">351 3308 256 0,'0'0'570'0,"-4"-16"-117"0,4 16-53 0,-3-14-17 16,3 14-29-16,0 0-39 0,-4-21-29 0,4 21-53 15,0 0 11-15,3-20-59 0,-3 20 37 0,3-14-69 16,-3 14 50-16,5-13-75 0,-5 13-1 0,11-12-6 16,-11 12-13-16,13-9-9 0,-13 9 48 15,13-11-55-15,-13 11 47 0,17-6-70 0,-17 6 47 16,19-5-69-16,-19 5 44 0,20-2-61 0,-20 2 50 15,19 2-48-15,-19-2 50 0,22 4-51 0,-22-4 41 16,19 5-53-16,-19-5 57 0,21 7-54 0,-21-7 47 16,21 12-57-16,-21-12 44 0,15 12-48 0,-6-4 46 15,-9-8-45-15,14 18 50 0,-14-18-48 0,11 18 52 16,-11-18-48-16,8 17 60 0,-8-17-38 0,6 19 51 16,-6-19-38-16,1 18 43 0,-1-18-35 0,3 18 47 15,-3-18-44-15,-5 17 7 0,5-17 6 0,-7 17 16 16,7-17 1-16,-11 19 2 0,1-12-6 15,10-7-2-15,-15 15-1 0,4-9-4 16,11-6 1-16,-19 12 6 0,19-12-4 0,-24 11-10 16,12-7-8-16,12-4-12 0,-21 8-8 0,21-8-7 15,-18 7-32-15,18-7-6 0,-16 5 0 0,16-5 0 16,-14 4 0-16,14-4 0 0,0 0-9 0,-18 5-106 16,18-5-84-16,0 0-93 0,0 0-24 0,-14 6-112 15,14-6 2-15,0 0-108 0,0 0-77 0,0 0-43 16,0 0-138-16,0 0-409 0,3 15-812 0</inkml:trace>
          <inkml:trace contextRef="#ctx0" brushRef="#br2" timeOffset="175207.3167">860 3284 138 0,'0'0'519'0,"0"0"-107"0,0 0-41 15,-14 5-19-15,14-5-8 0,0 0-40 0,-12 5-43 16,12-5-20-16,0 0-3 0,-13 9-14 0,13-9-16 16,-9 8-6-16,9-8-6 0,-9 11-52 15,9-11 70-15,-9 10-83 0,9-10 53 0,-9 12-70 16,9-12 51-16,-9 12-66 0,9-12 50 0,-7 15-49 15,7-15 50-15,-7 15-70 0,7-15 40 0,-7 17-63 16,7-17 49-16,-4 19-52 0,4-19 37 0,-1 21-60 16,1-21 52-16,1 20-50 0,-1-20 39 0,3 21-58 15,-3-21 44-15,7 21-55 0,-7-21 52 16,8 19-49-16,-1-10 45 0,0 2-54 0,-7-11 53 16,16 12-55-16,-5-6 49 0,-11-6-49 0,18 9 41 15,-18-9-49-15,21 1 48 0,-21-1-49 0,25-1 46 16,-25 1-51-16,24-8 50 0,-11 4-50 0,-1-2 49 15,1-1-44-15,-2-2 42 0,0 1-47 16,0-1 49-16,-2-3-50 0,1 3 42 0,-3-5-41 16,0 4 51-16,-2-2-53 0,-1 0 70 0,0-2-34 15,-1 0 78-15,-3 14-34 0,0-25 16 0,0 25 9 16,-5-27 1-16,-1 13 26 0,1 1 11 0,-4-2-6 16,-2 2-1-16,0-1 12 0,-1 1 8 0,1 2 0 15,-1 1-20-15,2 0-26 0,-3 3 1 0,2 0-87 16,-1 0-3-16,1 1 0 0,11 6 0 0,-19-6 0 15,19 6 0-15,-20 0 0 0,20 0 0 0,-17 6 0 16,17-6 0-16,-17 15 0 0,10-6-26 0,7-9-229 16,-8 23-49-16,4-9-139 0,0 0-60 0,2 4-109 15,1-1-127-15,-1 4-53 0,0 2-643 16,2-1-1046-16</inkml:trace>
          <inkml:trace contextRef="#ctx0" brushRef="#br2" timeOffset="175899.6936">1261 3189 414 0,'0'0'539'0,"0"0"-46"0,0 0-43 15,0 0-20-15,-2-13-69 0,2 13 10 0,0 0-70 16,0 0 41-16,0 0-93 0,-2-15-6 0,2 15-17 16,0 0 22-16,0 0-76 0,0 0 31 0,0 0-70 15,0 0 34-15,0 0-55 0,0 0 53 0,0 0-45 16,0 0 44-16,0 0-61 0,0 0 47 0,-3 15-46 15,3-15 42-15,0 19-43 0,0-19 34 0,-3 25-38 16,3-9 1-16,-3 2-18 0,2 0-7 16,0 2-12-16,-1 1-9 0,-1 3-9 0,2-2-9 15,0 1-8-15,-2-1-8 0,0-1 2 0,2 0-5 16,1-2-5-16,0-2-5 0,0 0-23 0,0-2-31 16,0-15-39-16,0 24-24 0,0-24-18 0,0 18-16 15,0-18 20-15,0 0-86 0,0 0 16 0,4 12-86 16,-4-12 63-16,0 0-44 0,10-14 46 15,-10 14-22-15,8-17 29 0,-4 4 15 0,-1 0 19 16,1-2 17-16,0 0 18 0,-1-5 29 16,1 2 23-16,-1-3 17 0,1 2 14 0,0-2 27 15,-3 2 43-15,1 4 13 0,-1-3 11 0,2 2 52 16,-2 1-7-16,-1 15 80 0,2-29-43 0,-2 29 25 16,2-24 35-16,-2 24 14 0,2-19 11 0,-2 19-11 15,1-17-20-15,-1 17-20 0,1-14-28 0,-1 14-10 16,0 0-2-16,5-13-1 0,-5 13 3 0,0 0 9 15,0 0 12-15,0 0-6 0,11 10-9 0,-11-10-8 16,7 14-7-16,-7-14 5 0,8 20-51 0,-4-8 29 16,1 1-9-16,1 1-22 0,1 4 3 0,0 0-11 15,0 2-8-15,0-2-8 0,-1 1-6 0,3 0-7 16,-2 2-5-16,1-1-6 0,-1-3-36 16,1 1-16-16,-1-1-41 0,-2-1-45 0,0-1-49 15,-1-1-14-15,1-1-119 0,-5-13-12 0,6 24-112 16,-6-24-49-16,2 19-65 0,-2-19 9 0,0 0-132 15,-1 21-474-15,1-21-759 0</inkml:trace>
          <inkml:trace contextRef="#ctx0" brushRef="#br2" timeOffset="176315.5889">1196 3681 126 0,'0'0'759'16,"0"0"-120"-16,-22 3-76 0,22-3-92 0,0 0 13 15,0 0-91-15,-19 3-27 0,19-3 13 0,0 0-117 16,0 0 28-16,0 0-56 0,0 0 44 16,0 0-68-16,0 0 36 0,0 0-54 0,0 0 3 15,0 0-13-15,13-11-18 0,-13 11-25 0,18-6-22 16,-5 1-19-16,2 0-13 0,-1 2-20 16,2-2-12-16,-1 0-7 0,2 2-10 0,1-2-8 15,1 0 2-15,-1 2-7 0,1 0-13 0,-1 0 1 16,0 0-3-16,1 0-1 0,-1 0-2 0,-2 0-1 15,1 3-6-15,0-3 6 0,0 0-1 0,-17 3-3 16,27-3 2-16,-27 3 1 0,24-1-3 16,-24 1-1-16,19-2 4 0,-19 2 7 0,16 2 1 15,-16-2-7-15,0 0-1 0,16 6-2 0,-16-6 1 16,0 0-1-16,5 13 0 0,-5-13-1 0,0 0 1 16,-1 17 0-16,1-17 0 0,-6 16-1 0,6-16-6 15,-7 20 10-15,2-10-33 0,5-10 49 0,-11 23-61 16,7-11 5-16,-6 0-62 0,3 2-2 0,0-3-37 15,0 3-40-15,-1-2-35 0,1 0-58 0,-1 0-17 16,1 0-10-16,-1-1-38 0,1-2-26 0,0 1-29 16,7-10-16-16,-14 16-23 0,14-16-63 0,-14 11-498 15,14-11-586-15</inkml:trace>
          <inkml:trace contextRef="#ctx0" brushRef="#br2" timeOffset="176559.894">1153 3765 156 0,'0'0'689'0,"0"0"-111"0,-16-4-72 0,16 4-74 15,0 0-43-15,0 0-68 0,-14-5 57 0,14 5-62 16,0 0 35-16,0 0-7 0,0 0 31 0,0 0-100 16,12 5-33-16,-12-5-24 0,13 7-10 0,-13-7-11 15,16 8-36-15,-16-8-20 0,21 9-31 0,-10-3-51 16,1-1 21-16,-1 1-51 0,2-1 0 15,-1 1-74-15,1 1-44 0,-1-2-81 0,-12-5-102 0,22 12-55 16,-22-12-69-16,22 9-67 0,-22-9-40 16,18 5-154-16,-18-5-492 0,18 4-763 15</inkml:trace>
          <inkml:trace contextRef="#ctx0" brushRef="#br2" timeOffset="176987.2977">1880 3159 318 0,'4'-12'536'0,"-4"12"-63"15,0 0-42-15,1-18-32 0,-1 18-30 0,0 0-18 16,0 0-40-16,0-20 34 0,0 20-65 0,0 0 11 15,0 0-2-15,0 0 16 0,-3-15-81 0,3 15 38 16,0 0-55-16,0 0 36 0,0 0-59 0,0 0 33 16,0 0-59-16,-18 5 6 0,18-5 1 0,-7 9-8 15,7-9 7-15,-8 16-16 0,8-16-19 0,-8 22-5 16,2-11 6-16,4 4-9 0,-4 4-15 16,1 0-3-16,1 2-10 0,-2 2-18 0,2-1-11 0,0 2-11 15,0 0-11-15,1 2-8 0,-1 1-7 16,1-1-6-16,0-1-8 0,0-1-10 0,1 0 6 15,0 0-19-15,1-4-6 0,0 1-27 0,-2-3-11 16,0-3-57-16,3-15-8 0,-3 29-38 0,3-29-32 16,-1 19-37-16,1-19 8 0,-1 14-105 0,1-14 14 15,0 0-91-15,0 0 12 0,0 0-21 0,0 0 13 16,6-11-23-16,-6 11-22 0,7-21 36 0,-3 6 18 16,-1-3-19-16,1-5-17 0,-2 1-305 15,2-4-232-15</inkml:trace>
          <inkml:trace contextRef="#ctx0" brushRef="#br2" timeOffset="177220.0612">1833 3278 766 0,'2'-21'321'0,"0"3"30"0,1 2-18 16,-2 2 13-16,0 0 13 0,-1 14-25 0,4-24 59 16,-4 24-56-16,2-19 0 0,-2 19-20 0,4-17-34 15,-4 17 40-15,0 0-51 0,5-13 31 0,-5 13-54 16,0 0 39-16,0 0-57 0,13 4-24 0,-13-4-8 16,7 12-2-16,-7-12-15 0,12 21-24 0,-6-8-25 15,1 1-21-15,-1 3-15 0,4 0-9 0,-2 3-3 16,1 1-7-16,2 2-22 0,0 1-9 0,0 1-9 15,-3-1-8-15,4 1-8 0,-2-1-19 0,-2-3-29 16,-1 1-29-16,3-3-48 0,-3 0-56 16,-2-1-42-16,1-3-4 0,-3-2-96 0,1 1 8 15,-4-14-110-15,5 21-30 0,-5-21-46 0,0 17-12 16,0-17-58-16,0 0-46 0,-3 16-527 0,3-16-737 16</inkml:trace>
          <inkml:trace contextRef="#ctx0" brushRef="#br2" timeOffset="177433.9998">1820 3505 153 0,'-12'-5'783'0,"12"5"-125"0,0 0-76 0,-17-4-56 15,17 4-72-15,0 0 51 0,0 0-87 0,0 0 15 16,0 0-100-16,0 0 9 0,0 0-83 16,0 0 19-16,20 0-88 0,-20 0 14 0,19 0-75 15,-19 0 18-15,27-2-67 0,-11 0 18 0,2 0-60 16,-2-1 28-16,2 1-103 0,-3-1-8 0,3 0-127 15,-1-1-47-15,-4 0-151 0,1 1-60 0,1 0-81 16,-2-2-57-16,-13 5-145 0,19-8-419 16,-19 8-746-16</inkml:trace>
        </inkml:traceGroup>
      </inkml:traceGroup>
    </inkml:traceGroup>
    <inkml:traceGroup>
      <inkml:annotationXML>
        <emma:emma xmlns:emma="http://www.w3.org/2003/04/emma" version="1.0">
          <emma:interpretation id="{D2AEEC74-90B8-4F05-8246-3693431351F5}" emma:medium="tactile" emma:mode="ink">
            <msink:context xmlns:msink="http://schemas.microsoft.com/ink/2010/main" type="paragraph" rotatedBoundingBox="20398,10979 25131,10960 25134,11846 20401,11866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DB6C12D-60BF-4634-A03A-90FB3312FB98}" emma:medium="tactile" emma:mode="ink">
              <msink:context xmlns:msink="http://schemas.microsoft.com/ink/2010/main" type="line" rotatedBoundingBox="20398,10979 25131,10960 25134,11846 20401,11866">
                <msink:destinationLink direction="with" ref="{523FB6C6-B3B0-4E4C-9A20-4B0AB589B067}"/>
                <msink:destinationLink direction="with" ref="{306A17C1-86A9-4A81-BB6E-B491E8635F2A}"/>
              </msink:context>
            </emma:interpretation>
          </emma:emma>
        </inkml:annotationXML>
        <inkml:traceGroup>
          <inkml:annotationXML>
            <emma:emma xmlns:emma="http://www.w3.org/2003/04/emma" version="1.0">
              <emma:interpretation id="{178EA1EA-DBAC-4135-9F6F-838E4C046322}" emma:medium="tactile" emma:mode="ink">
                <msink:context xmlns:msink="http://schemas.microsoft.com/ink/2010/main" type="inkWord" rotatedBoundingBox="20398,10979 25131,10960 25134,11846 20401,11866"/>
              </emma:interpretation>
              <emma:one-of disjunction-type="recognition" id="oneOf6">
                <emma:interpretation id="interp30" emma:lang="ru-RU" emma:confidence="0">
                  <emma:literal>раскодированного.</emma:literal>
                </emma:interpretation>
                <emma:interpretation id="interp31" emma:lang="ru-RU" emma:confidence="0">
                  <emma:literal>раскодированного</emma:literal>
                </emma:interpretation>
                <emma:interpretation id="interp32" emma:lang="ru-RU" emma:confidence="0">
                  <emma:literal>раскодированного;</emma:literal>
                </emma:interpretation>
                <emma:interpretation id="interp33" emma:lang="ru-RU" emma:confidence="0">
                  <emma:literal>раскодированного!</emma:literal>
                </emma:interpretation>
                <emma:interpretation id="interp34" emma:lang="ru-RU" emma:confidence="0">
                  <emma:literal>раскодированного...</emma:literal>
                </emma:interpretation>
              </emma:one-of>
            </emma:emma>
          </inkml:annotationXML>
          <inkml:trace contextRef="#ctx0" brushRef="#br3" timeOffset="144819.4266">-1777 4185 304 0,'0'0'300'0,"0"0"-58"0,-4-15-24 0,4 15-23 16,-2-16-26-16,2 16 32 0,-3-14-46 0,3 14 24 15,-3-16-23-15,3 16 3 0,-4-16-23 0,4 16-11 16,-3-14-5-16,3 14 2 0,0 0 7 0,-5-18-3 16,5 18-3-16,0 0-22 0,-6-15-10 0,6 15-29 15,0 0-5-15,0 0-17 0,0 0-4 16,-5-10-8-16,5 10 4 0,0 0-5 0,0 0 17 16,-7 19 4-16,7-19 11 0,-2 24 12 0,2-7 3 15,0 2 5-15,0 7-2 0,0 1-4 16,2 9 6-16,-1 0-6 0,1 9-11 0,0 2-10 15,0 1-43-15,2 1 39 0,-1-1-49 0,1-2 42 16,-2 1-47-16,3-2 3 0,-4-4 5 0,3-4 43 16,-1-5-58-16,2-1 46 0,-1-6-50 0,-1-2 43 15,1-3-43-15,-2-4 51 0,1-1-47 0,-1-3 49 16,-2-12-50-16,6 15 49 0,-6-15-52 0,0 0 8 16,0 0 4-16,12-12-3 0,-12 12 49 0,8-24-54 15,-3 6 44-15,-1-5-50 0,-2-2 51 0,3-6-55 16,-4 0 47-16,0 0-6 0,2-3-10 0,-3-1-7 15,0 0 4-15,-3 1-4 16,3 0-48-16,0 3 52 0,-1-1-42 0,1 4 47 16,-1 2-42-16,-1 0 45 0,-1 1-41 0,2 5 43 15,-3-2-41-15,3 5 47 0,1 17-45 0,-5-27 52 16,4 12-53-16,1 15 43 0,-1-21-52 0,1 21 45 16,-2-18-43-16,2 18 44 0,0 0-41 0,-2-16 45 15,2 16-40-15,0 0 43 0,0 0-41 0,0 0 44 16,0 0 0-16,9 16-5 0,-9-16-13 0,6 18 3 15,-4-4-1-15,3 0-1 0,-3 2-2 16,1 2-2-16,0 0 2 0,2 6 1 0,-3-4-1 0,2 2-1 16,-3 1 1-16,3-1 4 0,-2 1-7 0,2-2 3 15,-3-1 1-15,3-2-41 0,-2-2 44 16,-1-1-40-16,-1-15 50 0,2 26-40 0,-2-26 49 16,4 15-49-16,-4-15 41 0,0 0 14 0,0 0-13 15,0 0-11-15,0 0 3 0,0 0-5 16,7-11 24-16,-7 11-74 0,1-26 50 0,2 10 0 15,-3-3 0-15,1-2-1 0,0-1-5 0,2-1 4 16,-3-1-42-16,2 1 44 0,-1-1-41 0,2-1 52 16,-2 3-47-16,1 1 48 0,-2 2-44 0,0 1 45 15,1 2-43-15,2 0 46 0,-3 16-48 0,0-26 47 16,0 26-47-16,0-20 51 0,0 20-53 0,1-16 55 16,-1 16-59-16,0 0 48 0,0 0-43 15,0 0 46-15,0 0-42 0,0 0 44 0,-1 18-6 16,1-18 1-16,1 25 0 0,-1-8-2 0,-1 4 6 15,2 2-10-15,-1 1 4 0,0 1 2 0,0 1-13 16,0-1 1-16,0 1-1 0,0-2 2 0,0-1-47 16,0-4 53-16,0-2-47 0,0-1 50 0,1 1-33 15,-1-17 59-15,0 21-59 0,0-21 59 16,0 0-60-16,0 0 57 0,7 9-57 0,-7-9 53 16,0 0-7-16,9-18-3 0,-9 18-6 0,4-26-3 15,0 12-1-15,-3-6-48 0,3-1 59 0,-2 0-62 16,2-3 60-16,-3 1-55 0,1-1 52 15,0 2-48-15,0 0 51 0,-1 0-50 0,-1 2 55 16,0 2-53-16,0 0 54 0,0 18-53 0,0-27 61 16,0 27-57-16,-1-27 49 0,1 27-56 0,0-18 56 15,0 18-55-15,-4-15 52 0,4 15-54 0,0 0 53 16,-6-11-54-16,6 11 55 0,0 0-54 0,0 0 54 16,-12 8-47-16,12-8 54 0,-4 11-64 0,4-11 63 15,-9 13-61-15,9-13 55 0,-7 12-53 0,7-12 52 16,-5 12-48-16,5-12 54 0,0 0-53 0,-7 15 56 15,7-15-42-15,0 0 65 0,0 0-72 16,-8 9 58-16,8-9-58 0,0 0 51 16,0 0-60-16,0 0 54 0,-7-13-57 0,7 13 56 15,0 0-57-15,0-18 54 0,0 18-59 0,0-17 43 0,0 17-60 16,3-20 55-16,-3 20-54 0,9-24 56 16,-9 24-56-16,10-21 51 0,-10 21-41 0,12-19 44 15,-12 19-45-15,13-15 45 0,-13 15-40 0,15-12 51 16,-15 12-48-16,15-3 47 0,-15 3-28 0,0 0 28 15,22 5-44-15,-22-5 51 0,12 16-47 0,-5-5 48 16,-1 3-6-16,-1 4-3 0,1 4-1 0,-1 3-3 16,-2 4-1-16,1 1-1 0,-1 3 14 0,1 3-11 15,-1-2-10-15,-3 3 6 0,3-1-5 0,-2-5-41 16,-1 3 49-16,0-6-43 0,0-3 50 0,0-1-47 16,0-4 59-16,0-3-48 0,0-1 65 15,0-16-38-15,1 24 47 0,-1-24-62 16,0 0 57-16,3 15-67 0,-3-15 55 0,0 0-59 15,7-9 57-15,-7 9-59 0,7-18 56 0,-3 5-59 16,-1-2 55-16,2-5-55 0,2-1 54 0,-1 1-49 16,-1-1 45-16,2-1-54 0,-1-1 62 0,1 2-64 15,-2-1 60-15,2 2-58 0,-1 1 57 0,-1-1-56 16,1 6 52-16,-4-1-55 0,-2 15 49 0,7-22-50 16,-7 22 64-16,8-13-62 0,-8 13 64 0,0 0-62 15,0 0 53-15,16 4-46 0,-16-4 60 0,7 17-59 16,-7-17 44-16,5 29 15 0,-2-12-62 15,-2 4 63-15,2 1-58 0,0 3 58 0,-2-3-58 16,0 2 59-16,-1-2-53 0,3 1 54 0,-1-1-55 16,-2-5 59-16,1 2-62 0,-1-19 57 0,1 28-56 15,-1-28 74-15,0 23-51 0,0-23 60 0,3 16-66 16,-3-16 54-16,0 0-67 0,0 0 58 16,0 0-55-16,0 0 48 0,8-12-62 0,-8 12 64 15,6-25-9-15,-2 8-15 0,-1-1-13 0,1-5-65 16,-1 1 61-16,1-2-57 0,0 0 64 0,0 0-57 15,2 0 69-15,-2 0-62 0,1 1 69 0,-2 1-57 16,2 3 52-16,0 3-60 0,-4 1 60 16,3 3-62-16,-1-2 61 0,-3 14-56 0,5-14 61 0,-5 14-47 15,0 0 67-15,0 0-54 0,0 0 55 16,13 5-61-16,-13-5 63 0,5 20-52 0,-5-20 53 16,4 28-64-16,-1-12 66 0,-1 5-68 0,0 1 62 15,-2-1-55-15,2 2 52 0,-1-3-54 0,2 1 57 16,-3-4-56-16,1 1 59 0,1-3-58 0,-2-15 57 15,1 29-58-15,-1-29 60 0,3 21-42 0,-3-21 58 16,0 0-62-16,2 13 52 0,-2-13-63 0,0 0 58 16,0 0-66-16,10-10 52 0,-10 10-56 0,6-18 53 15,-4 3-55-15,3 1 59 0,-3-5-62 16,4-1 53-16,-2-1-56 0,-1 0 48 0,2 0-54 16,-1-1 61-16,-1-1-57 0,3 2 53 15,-2 2-54-15,-2 2 55 0,4 0-55 0,-6 17 54 16,6-25-61-16,-6 25 59 0,5-20-56 0,-5 20 60 15,0 0-57-15,7-9 60 0,-7 9-55 0,0 0 58 16,4 12-55-16,-4-12 56 0,3 21-61 0,-3-4 61 16,3 2-54-16,-3 1 63 0,1 6-64 0,-1-3 55 15,0 3-52-15,1 0 58 0,-1-1-58 0,0 0 56 16,3-1-51-16,-3-5 49 0,0-1-56 0,1 0 57 16,-1-18-52-16,0 28 54 0,0-28-49 0,2 19 57 15,-2-19-54-15,0 0 52 0,7 10-56 0,-7-10 51 16,0 0-56-16,11-14 57 0,-11 14-59 15,11-19 51-15,-6 5-38 0,1-3 34 0,-2-2-55 0,1-3 51 16,1 1-66-16,1-3 56 0,-2 1-54 16,1-1 59-16,-1 2-53 0,1 1 58 0,-1 0-53 15,-2 3 63-15,1 1-62 0,-1 4 54 16,0-1-50-16,-3 14 43 0,5-21-54 0,-5 21 57 16,0 0-49-16,4-14 51 0,-4 14-48 0,0 0 56 15,0 0-53-15,5 18 58 0,-5-18-56 0,0 24 59 16,1-6-54-16,-1 1 62 0,0-1-56 0,0 5 52 15,0 0-52-15,0 1 46 0,3-1-53 0,-3-1 52 16,1-4-50-16,-1-1 44 0,1-1-52 16,1-2 54-16,-2-14-45 0,4 26 53 0,-4-26-50 0,6 11 57 15,-6-11-55-15,0 0 54 0,0 0-61 16,20-4 49-16,-10-3-52 0,-3-4 49 0,4-4-49 16,-3 0 48-16,3-3-53 0,0-4 50 0,1-3-52 15,-2 0 50-15,3 1-51 0,-2-4 51 0,0 3-55 16,0 1 51-16,-3 0-47 0,-1 4 50 0,0 2-49 15,-2 0 51-15,1 4-48 0,-2 1 50 0,-4 13-50 16,7-21 46-16,-7 21-57 0,5-10 56 0,-5 10-53 16,0 0 53-16,0 0-50 0,0 0 50 0,-3 15-47 15,3-15 56-15,-1 24-55 0,0-6 50 16,-1 3-51-16,0 3 50 0,2 1-51 16,-2 1 55-16,1 1-50 0,1 0 48 0,0 0-53 15,0-1 53-15,0-2-54 0,1-2 55 0,1-2-54 16,0-2 56-16,0-5-49 0,0 2 59 0,-2-15-48 15,9 20 52-15,-9-20-52 0,12 6 47 0,-12-6-52 16,14-5 48-16,-14 5-52 0,19-15 48 0,-6 2-52 16,-1-1 51-16,3-7-53 0,-1 0 50 0,-2-3-52 15,5-1 42-15,-3-2-55 0,-2-2 51 0,2-3-54 16,-2 6 51-16,-1-2-46 0,-2 2 52 0,-1 5-48 16,-4 1 52-16,1 0-50 0,0 6 53 0,-3-1-49 15,1 0 48-15,-3 15-50 0,3-16 49 0,-3 16-53 16,0 0 58-16,0 0-55 0,0 0 38 0,0 0-33 15,0 0 49-15,0 0-49 0,-10 18 55 16,7-3-49-16,2 3 47 0,0 4-51 0,-3 2 52 16,2 4-54-16,2-1 54 0,0 0-53 0,0 1 53 15,0 0-52-15,2-1 53 0,-1-2-54 16,3-2 46-16,-3-1-46 0,2-5 49 0,0 0-45 16,-2-3 55-16,3-1-48 0,-4-13 52 0,10 14-56 15,-10-14 55-15,0 0-47 0,17 0 43 0,-17 0-54 16,16-13 55-16,-5 2-55 0,-3-1 50 0,4-6-56 15,-1 0 50-15,1-4-50 0,-2-2 44 0,1-2-55 16,0-1 34-16,-3-2-43 0,0 2 50 0,-1 0-53 16,-1 3 59-16,-2 2-48 0,0 1 55 15,-3 1-48-15,2 2 55 0,-2 3-53 0,1 0 51 16,-2 15-51-16,0-19 48 0,0 19-48 0,-2-16 49 16,2 16-52-16,0 0 56 0,0 0-51 0,0 0 41 15,-13 14-33-15,13-14 52 0,-9 23-54 0,7-7 60 16,-3 5-58-16,3 2 51 0,-1 2-54 0,0 5 52 15,-1 1-55-15,1 0 55 0,0 1-48 0,2-7 47 16,1 2-51-16,-1-3 51 0,1-1-51 0,0-2 49 16,0-4-49-16,1-1 52 0,-1-16-38 0,1 27 43 15,-1-27-49-15,6 16 52 0,-6-16-52 16,0 0 49-16,0 0-45 0,0 0 41 0,23-7-55 16,-16-2 54-16,0-3-54 0,0-3 51 15,1-5-51-15,1 1 36 0,0-6-61 0,1-3 49 16,-3 0-58-16,2-1 50 0,0 1-44 0,-1-1 55 15,-4 2-52-15,2-3 58 0,-2 8-48 0,-3 0 38 16,3 3-29-16,-2 2 53 0,-1 3-52 0,2-1 52 16,-3 15-54-16,0-19 49 0,0 19-52 0,0 0 59 15,-6-12-53-15,6 12 56 0,0 0-50 0,-7 13 60 16,7-13-62-16,-5 22 55 0,2-5-48 0,0 4 49 16,-1 2-54-16,3 4 58 0,-1 3-55 0,0 2 51 15,2 1-50-15,0-5 53 0,0 1-50 0,2-2 50 16,0-1-56-16,-1-2 51 0,5-2-49 0,-2-2 46 15,-1-3-41-15,2-2 51 0,1-5-41 16,-6-10 38-16,12 15-49 0,-12-15 49 0,0 0-53 16,25-3 56-16,-14-3-59 0,0-3 56 0,1-4-56 15,1-3 47-15,1-5-53 0,-1-1 37 16,4-4-70-16,-3-1 45 0,1-4-53 0,-1-5 47 16,-2 1-62-16,-1 5 67 0,-3 0-48 0,-1 1 11 15,0-1 12-15,-1 2 8 0,-2 6 13 0,-3 0-2 16,0 7 6-16,2-3 11 0,-3 18-2 0,0-24 2 15,0 24 4-15,-3-18 9 0,3 18 4 0,0 0 2 16,0 0 52-16,0 0-55 0,-12 9 44 16,12-9-47-16,-4 24 50 0,1-7-63 0,0 5 62 0,1 3-47 15,0 8 46-15,2 1-52 0,-1 1 46 16,1 2-50-16,0-1 49 0,3 2-50 0,-1-4 41 16,0 2-46-16,-1-6 48 0,3 0-47 0,-1-4 48 15,1-4-55-15,0 0 53 0,0-5-43 0,1-3 49 16,0-2-48-16,-5-12 50 0,8 12-54 0,-8-12 45 15,0 0-42-15,18 0 38 0,-18 0-50 0,13-12 48 16,-6 0-52-16,-2 0 48 0,5-5-52 0,-3-4 31 16,-1 1-65-16,1-3 46 0,0-2-55 0,-1 1 55 15,-2-1-47-15,-1 1 54 0,1 1-45 16,0 1 51-16,-3-1-41 0,-1 5 53 0,2 1-51 16,-2 0 57-16,0 17-53 0,0-24 51 15,0 24-52-15,-2-18 47 0,2 18-46 0,0 0 51 16,0 0-52-16,0 0 54 0,0 0-48 0,-16 7 54 15,16-7-50-15,-6 28 56 0,1-8-50 0,2 3 48 16,-1 6-44-16,-2 3 52 0,4 0-53 0,0 0 51 16,-2 0-51-16,3 2 52 0,1-4-48 0,-3-3 4 15,3-1 0-15,3-2 1 0,-3-2 4 0,1-4-1 16,0-3 5-16,2 0 7 0,0-2 5 0,-3-13-1 16,7 13-1-16,-7-13-4 0,0 0 1 0,18-3 41 15,-18 3-54-15,15-15 45 0,-8 3-49 0,1-5 46 16,2-1-56-16,-1-6 49 0,2 0-65 15,0-4 40-15,-2-1-51 0,2-3 38 0,-3 0-51 16,0 1 56-16,-1 0-48 0,-1 0 61 0,-4 4-49 16,3 2 53-16,-4 2-50 0,0 1 9 0,-1 4 9 15,0 0 3-15,0 18 0 0,-1-27 46 16,1 27-48-16,-3-16 50 0,3 16-50 0,0 0 46 16,0 0-49-16,0 0 45 0,-16 10-43 0,16-10 51 15,-7 24-49-15,3-9 47 0,1 9-47 0,0 0 52 16,0 2-48-16,1 4 44 0,0 1-50 0,1 2 48 15,-1 0-51-15,2-4 48 0,0-1-46 0,2-2-1 16,-1 0 7-16,3-4 4 0,-2-1 3 16,2-6 4-16,-3 2 6 0,5-4 5 0,-6-13 0 15,8 14 6-15,-8-14-4 0,15 3-5 0,-15-3 44 16,17-11-57-16,-6 0 46 0,0-2-47 0,1-5 39 16,5-3-57-16,-3-6 26 0,1-5-70 0,3-2 42 15,-3-1-69-15,-1-1 46 0,-1-3-45 0,0 3 64 16,-2-1-50-16,-2 5 70 0,-2 3-52 0,-1 0 18 15,-3 7 30-15,1 0-17 0,-3 2 12 0,0 4 10 16,-2 2-1-16,1 14 5 0,-4-18 4 0,4 18 5 16,0 0 5-16,-8-8 3 0,8 8 52 0,-9 10-59 15,9-10 53-15,-8 25-54 0,4-7 50 16,0 5-51-16,0 2 44 0,0 5-50 0,-1 6 52 16,4 0-47-16,-3 1 49 0,4 2-51 0,-1-1 47 15,1-3-56-15,0 0 6 0,1-1 4 16,0-4 6-16,2-4 9 0,0-3-3 0,2-1-4 15,-1-5 2-15,2-2 0 0,1-6 1 0,-7-9-2 16,14 10 3-16,-14-10 40 0,18-4-56 0,-7-3 44 16,2-3-52-16,0-4 35 0,1-2-38 0,1-6 37 15,0-1-73-15,1-7 44 0,2-3-61 0,-3 0 41 16,1 0-54-16,-3-3 47 0,0 3-56 0,-5 3 66 16,0 0-48-16,-1 0 65 0,-1 6-48 0,-1 2 61 15,-3 1-51-15,-1 5 60 0,-1-1-50 0,0 17 62 16,-1-25-33-16,1 25 41 0,-6-14-54 0,6 14 54 15,0 0-48-15,0 0 51 0,0 0-49 16,-19 8 53-16,19-8-54 0,-11 24 53 0,7-6-54 16,0 2 52-16,-2 5-50 0,1 5 52 0,0 3-53 15,3 1 52-15,-1 0-53 0,1-1 45 16,2 2-47-16,0-3 50 0,0-5-48 0,2 0 48 16,1-2-47-16,-1-1-2 0,3-3 5 0,-3-4 4 15,2-1 4-15,2-5 5 0,1-1 44 0,-7-10-51 16,14 8 51-16,-14-8-54 0,18-5 41 0,-6-1-53 15,0-6 50-15,5-2-51 0,-1-4 47 0,1-3-51 16,4-9 25-16,-2 0-80 0,-1-3 51 0,1-3-61 16,-1-1 57-16,-3 0-53 0,0 1 58 15,-1-1-54-15,-3 3 67 0,-3 3-51 0,2 5 24 0,-4 2 46 16,-4 3-46-16,2 2 9 0,-2 0 24 16,-2 19 3-16,0-25 4 0,0 25 4 0,-4-15 5 15,4 15 59-15,0 0-50 0,0 0 47 0,0 0-61 16,-17 7 57-16,17-7-61 0,-9 24 48 0,6-6-53 15,-1 5 59-15,-1 2-50 0,0 6 50 0,4 0-52 16,-2 3 45-16,3 2-52 0,-3-2 51 0,3 0-53 16,0-2 47-16,3 0-51 0,1-2 51 0,-1-4-50 15,-1-3 48-15,4-1-56 0,0-4 55 16,-1-5-47-16,1 1 49 0,0-5-47 16,-6-9 46-16,17 12-53 0,-17-12 49 0,18-4-52 15,-18 4 46-15,21-14-46 0,-8 1 49 0,0-3-52 16,3-5 49-16,-2-1-54 0,1-4 25 0,2-6-60 15,-2-1 42-15,-1-3-55 0,-2 1 47 0,-1-2-56 16,0 2 60-16,-4 4-47 0,-1 0 12 0,-1 2 13 16,-2 6 11-16,-2-1 7 0,2 2 11 0,-2 5 4 15,-2 2 8-15,1 15-2 0,-3-27 7 0,3 27 7 16,-4-14 5-16,4 14 44 0,0 0-52 0,-15-4 44 16,15 4-58-16,-8 12 50 0,8-12-55 0,-7 22 52 15,3-7-56-15,-2 5 51 0,3 4-51 0,-1 3 56 16,3 3-51-16,-3 5 54 0,2-2-49 15,1 3 54-15,1-2-55 0,0 1 52 0,0-1-50 0,0-3 44 16,1-3-55-16,1-2 53 0,-1-2-52 16,3-3 44-16,0 0-43 0,-2-6 53 0,3-1-39 15,-5-14 40-15,10 17-55 0,-10-17 51 16,0 0-54-16,22 0 50 0,-22 0-51 0,18-13 50 16,-6 1-51-16,1-4 48 0,-1-5-48 0,2-2 42 15,1-3-67-15,-1-1 40 0,-2-1-57 0,1-6 51 16,-2 3-53-16,-3 1 63 0,2 1-55 0,-2 1 57 15,-3 1-43-15,-1 4 59 0,-1 1-52 0,-1 4 7 16,-2 1 5-16,2 2 8 0,-4 0 9 16,2 15 1-16,-2-18-1 0,2 18 49 0,-5-12-54 0,5 12 53 15,0 0-53-15,0 0 47 0,-14 10-53 0,14-10 52 16,-7 22-52-16,1-7 54 0,2 6-45 16,2 1 53-16,-3 5-51 0,4 3 52 0,-3 2-44 15,3 4 50-15,-4-3-53 0,5 0 49 0,0 2-55 16,0-4 52-16,3 0-52 0,0-6-2 0,1-1 3 15,-1-1 2-15,1-2 2 0,1-5 8 0,1-2 2 16,0-3-2-16,-6-11-2 0,13 11 5 0,-13-11-2 16,18 0-2-16,-18 0 44 0,21-14-55 0,-6 1 47 15,-1-2-49-15,0-5 39 0,2-4-77 16,2-4 45-16,-3-5-69 0,2-2 40 16,-1 0-55-16,-2-3 49 0,0 0-56 0,-3-1 67 15,0 2-49-15,-4 5 18 0,0 2 9 0,-2-1 11 16,-1 7 9-16,-2 0 7 0,-2 4 8 0,1 1 13 15,-2 4 4-15,1 15 5 0,-4-26 5 0,4 26-2 16,-6-14 4-16,6 14 6 0,0 0-3 0,0 0-5 16,-15 4-2-16,15-4 45 0,-7 20-56 0,3-6 48 15,0 7-56-15,0 1 54 0,-1 4-52 0,1 5 52 16,3 4-55-16,-2-2 47 0,0 3-52 0,3-2 54 16,-1 1-52-16,1-1 48 0,1-2-55 0,-1-5 4 15,3 0 3-15,-1-3 2 0,-1-1 1 0,3-3 8 16,-3-5 5-16,5-2 7 0,-6-13 1 0,8 16 40 15,-8-16-54-15,13 5 44 0,-13-5-53 16,18-10 51-16,-7 2-56 0,1-4 49 0,0-5-55 16,2-5 48-16,1-1-66 0,0-4 42 0,2-3-65 15,0-2 52-15,-4-3-74 0,1 2 77 0,-1-3-55 16,-4 5 60-16,-2 3-48 0,0-2 54 16,-2 1-49-16,-2 6 16 0,0 0 6 0,-2 4 3 15,-1 1 5-15,2 5 10 0,-4-2 6 0,2 15-3 16,-1-19 1-16,1 19 1 0,-7-10-1 0,7 10 4 15,0 0 49-15,0 0-58 0,-16 8 50 0,10 4-54 16,2 0 48-16,0 4-48 0,0 4 54 16,0 6-53-16,-1 2 59 0,1 4-53 0,0 2 56 0,3 1-51 15,-2 1 57-15,3 1-54 0,0 0 48 16,0-3-59-16,1-1 49 0,2-2-56 0,1-6 50 16,0-1-50-16,1-3 6 0,-1-1 7 0,3-3 0 15,-2-6 45-15,2 1-52 0,-7-12 51 0,18 8-53 16,-18-8 47-16,19-4-52 0,-19 4 50 0,25-16-55 15,-10 1 55-15,-1 0-59 0,2-6 49 0,2-3-61 16,-1-5 36-16,1-2-53 0,0-4 16 0,-2 1-58 16,-2-2 66-16,-2 1-42 0,-2 3 64 0,-2 4-49 15,-2-3 61-15,1 3-52 0,-3 4 13 0,-3 2 6 16,1 3 8-16,-2 1 13 0,0 2 7 16,-2 2 0-16,2 14 0 0,-5-21 3 15,5 21-3-15,-6-11 53 0,6 11-54 0,0 0 44 16,-14 4-49-16,14-4 50 0,-9 18-52 0,5-3 46 15,-2 4-46-15,2 4 53 0,1 1-43 0,-1 6 50 16,0 2-53-16,1 1 53 0,2 3-52 0,-3 0 46 16,4 0-53-16,0-3 47 0,0 1-53 0,1-3 49 15,2-4-54-15,-2-2 50 0,2-2-49 0,0-7 54 16,0 3-52-16,2-6 51 0,2-2-51 0,-7-11 50 16,15 9-44-16,-15-9 41 0,18-2-52 0,-6-4 51 15,-2-3-54-15,5-4 48 0,-2-5-51 0,2-2 46 16,3-4-62-16,0-7 50 0,1-1-63 0,-3-3 39 15,2-1-52-15,-4-1 49 0,0-1-49 0,-3 0 56 16,0-1-42-16,-3 8 9 0,-1 0 10 16,-1 3 7-16,-2 4 5 0,-3 0 6 0,2 1 3 15,-3 5 3-15,0 2 5 0,-3 2 2 0,3 14 5 16,-3-21 2-16,3 21 7 0,-8-11 1 16,8 11 0-16,0 0 0 0,0 0 48 0,-15 10-60 15,9 1 53-15,1 2-53 0,-1 5 49 0,4 4-54 16,-4 2 54-16,2 8-44 0,1 0 50 0,-1 2-51 15,3 2 43-15,-3 1-54 0,4 0 46 0,0-2-55 16,0-1 50-16,1-1-49 0,2-3 45 16,-1-4-53-16,3-4 48 0,-4-1-44 0,5-1 52 0,-2-6-52 15,3-3 52-15,-7-11-50 0,12 11 52 0,-12-11-52 16,18-1 47-16,-7-5-53 0,-1-5 50 16,5-1-55-16,-3-3 47 0,3-5-51 0,2-4 23 15,-2-2-64-15,3-5 41 0,0-2-60 0,0-2 54 16,-5-1-45-16,3 2 16 0,-4 0 12 0,-4 3 15 15,2 3 5-15,-5-1 15 0,0 6 2 0,-1 1 0 16,-3 1 6-16,2 4 7 0,-3 1 14 0,0 16 1 16,-4-27 5-16,4 27 1 0,-2-15-1 0,2 15 9 15,0 0 5-15,-11-6-3 0,11 6 2 0,-7 9 43 16,7-9-62-16,-9 21 50 16,6-6-50-16,-1 6 50 0,-2 3-44 0,4 0 37 15,-2 8-56-15,1-1 51 0,0 2-52 0,2 5 54 16,-1-3-51-16,2 0 46 0,0 0-56 0,2-2 52 15,2 0-50-15,-1-4 47 0,1-4-58 0,-2-2 52 16,4-2-49-16,-1-5 50 0,2-1-44 0,0-6 42 16,-7-9-46-16,15 12 47 0,-15-12-50 0,20-3 48 15,-9-4-50-15,2-4 49 0,1-2-56 0,1-5 49 16,3-5-59-16,-4-1 29 0,4-6-57 0,0-1 41 16,-3-2-53-16,2-1 49 0,-4-1-37 0,0 0 57 15,-4 5-46-15,0-2 12 0,-2 5 9 0,-1-1 9 16,-1 5 6-16,-1 2 6 0,-1 2 5 15,-3 2 13-15,1 1 6 0,-1 16 7 0,0-24 2 16,0 24 0-16,-3-14-4 0,3 14 3 0,0 0 6 16,0 0 5-16,0 0-6 0,-14 6-1 0,14-6 44 15,-8 24-55-15,5-9 47 0,-1 7-56 0,1 1 48 16,1 3-51-16,0 5 46 0,1-1-55 0,0 3 50 16,1 0-55-16,0-1 49 0,1-2-51 15,0-1 45-15,1-4-49 0,2 1 50 0,-3-4-50 16,5-1 48-16,-2-4-48 0,-1 0 52 0,2-6-52 15,-5-11 53-15,11 16-36 0,-11-16 32 0,0 0-55 16,21-2 53-16,-21 2-54 0,20-14 49 16,-11 3-47-16,3-3 38 0,-1-4-56 0,0-2 39 0,2-2-58 15,-4-2 48-15,2-2-61 0,0-1 61 16,-2 2-45-16,0-3 59 0,-3 4-46 0,-2 2 54 16,0-1-48-16,0 3 53 0,-1 4-45 0,-2-2 20 15,2 4 15-15,-3 14-2 0,1-22 44 0,-1 22-58 16,0-17 54-16,0 17-46 0,0 0 49 0,0 0-51 15,0 0 50-15,0 0-40 0,-13 6 46 0,13-6-53 16,-7 23 50-16,4-7-51 0,0 4 55 0,-1 2-51 16,3 2 51-16,-3 4-53 0,2 2 48 0,2 1-52 15,-1 1 45-15,1-2-53 0,1-3 47 0,1 0-51 16,-2-1 48-16,4-2-45 0,-3-3 42 16,3 0-46-16,-1-5 6 0,1-1 48 15,-1-2-48-15,-3-13 48 0,8 14-54 0,-8-14 52 16,0 0-49-16,14 5 47 0,-14-5-50 0,12-11 45 15,-12 11-64-15,11-19 46 0,-4 2-64 0,0 0 45 16,0-3-63-16,0-4 47 0,-2-2-57 0,1-1 51 16,-1-3-42-16,-2 2 61 0,1 2-50 0,-2 0 64 15,0 1-51-15,0 2 62 0,-2 1-48 0,1 5 59 16,-1-1-43-16,0 18 67 0,0-29-45 0,0 29 47 16,3-21-57-16,-3 21 48 0,0 0-52 0,-4-15 54 15,4 15-49-15,0 0 49 0,0 0-50 0,-4 19 52 16,4-19-50-16,-3 25 54 0,0-9-43 15,3 7 52-15,-1-1-57 0,1 4 51 0,0 2-58 16,0-2 50-16,1 2-55 0,2 2 52 0,-3-2-54 16,1-2 48-16,3-1-52 0,-2-1 49 0,-1-1-45 15,3-2 40-15,-2-3-48 0,-1-3 48 0,-1-15-47 16,4 27 51-16,-4-27-43 0,4 17 46 0,-4-17-54 16,0 0 47-16,9 9-59 0,-9-9 39 15,0 0-49-15,0 0 45 0,12-12-65 0,-12 12 53 16,8-17-55-16,-8 17 51 0,9-23-53 0,-9 23 58 15,5-25-49-15,-2 13 64 0,-3 12-54 0,5-24 60 16,-5 24-48-16,5-24 54 0,-5 24-48 0,1-20 59 16,-1 20-44-16,3-16 46 0,-3 16-55 0,0 0 53 15,2-17-54-15,-2 17 58 0,0 0-51 16,0 0 57-16,0 0-49 0,0 0 54 0,-5 12-56 16,5-12 51-16,-4 18-51 0,4-18 52 0,-3 24-51 15,-1-11 48-15,4-13-56 0,-6 28 51 0,6-28-51 16,-2 27 53-16,2-27-54 0,-6 25 50 0,6-25-58 15,-4 23 31-15,4-23-80 0,-6 18 9 0,6-18-86 16,-6 17-9-16,6-17-106 0,-7 11-29 0,7-11-52 16,-11 8-49-16,11-8 5 0,-14 5-65 0,14-5-130 15,-18 0-290-15,18 0-439 0</inkml:trace>
          <inkml:trace contextRef="#ctx0" brushRef="#br3" timeOffset="2.85072E6">-1398 4489 245 0,'0'0'203'15,"0"0"-21"-15,0 0-23 0,0 0-21 0,-16 3-20 16,16-3-29-16,0 0 3 0,0 0-14 0,0 0-12 15,-18 0-1-15,18 0 7 0,0 0 3 0,0 0-8 16,0 0-8-16,-17 2-8 0,17-2 0 0,0 0-12 16,0 0-6-16,0 0-16 0,-16 0 9 0,16 0 2 15,0 0 2-15,0 0-1 0,0 0 2 0,-17 1-1 16,17-1 1-16,0 0-1 0,0 0 37 0,0 0-39 16,0 0 37-16,-18-1-52 0,18 1 36 15,0 0-58-15,0 0 43 0,0 0-39 0,-8-10 39 16,8 10-46-16,0 0 43 0,-5-14-47 0,5 14 44 15,0 0-47-15,-3-18 43 0,3 18-43 0,-1-15 33 16,1 15-32-16,0 0 38 0,-2-20-38 16,2 20 38-16,0-16-36 0,0 16 39 0,0 0-43 15,0-21 42-15,0 21-41 0,0 0 41 0,-1-18-40 16,1 18 32-16,0 0-34 0,0-15 47 0,0 15-50 16,0 0 52-16,0 0-41 0,-4-14 39 0,4 14-41 15,0 0 38-15,0 0-39 0,0 0 36 0,0 0-45 16,0 0 47-16,0 0-29 0,0 0-9 0,-20 4 2 15,20-4-5-15,-9 9 14 0,9-9-1 0,-7 8 2 16,7-8-2-16,-8 14-1 0,8-14 4 0,-7 12 0 16,7-12 1-16,-9 16 2 0,9-16 1 15,-4 14 1-15,4-14-4 0,-5 18-7 16,5-18 45-16,-6 16-42 0,6-16 19 0,-4 19-19 16,4-19 34-16,-1 18-39 0,1-18 37 0,-2 19-40 15,2-19 37-15,-2 20-43 0,2-20 43 0,-2 15-47 16,2-15 40-16,0 0-31 0,2 21 35 0,-2-21-39 15,0 0 38-15,2 16-44 0,-2-16 40 0,0 0-46 16,0 0 40-16,6 14-51 0,-6-14 54 0,0 0-44 16,0 0 36-16,0 0-32 0,0 0 47 0,0 0-55 15,10-6 60-15,-10 6-48 0,4-12 46 16,-4 12-49-16,5-18 51 0,-5 18-46 0,2-23 44 16,-2 23-47-16,0-28 48 0,-2 13-50 0,2-1 46 15,-3 0-42-15,2 1 42 0,-2-2-42 0,-1 1 49 16,0 1-45-16,1 0 45 0,-1 2-45 0,-1-1 49 15,2 0-35-15,-3 1 39 0,6 13-36 0,-11-20 26 16,11 20-21-16,-7-16 21 0,7 16-34 16,-8-11 35-16,8 11-30 0,0 0 27 0,-12-9-34 15,12 9 32-15,0 0-34 0,0 0 32 0,-15 11-27 16,15-11 32-16,-9 15-32 0,9-15 16 0,-5 26 12 16,3-12 0-16,0 4 5 0,0-1-1 0,1 4-2 15,1 2 0-15,0 1 10 0,0-2-18 0,0 1 8 16,1 1-15-16,1-3 10 0,-2-2-10 15,2-2 10-15,0 1-20 0,-1-3 17 0,1-1-15 16,2-1 13-16,-4-13-12 0,4 21 11 0,-4-21-12 16,4 14 9-16,-4-14-14 0,0 0 18 0,10 7-15 15,-10-7 8-15,0 0-17 0,7-9 9 0,-7 9-12 16,6-18 0-16,-6 18 18 0,6-25-24 0,-5 11 4 16,-1-3-1-16,3-2 4 0,-6 0-2 0,3-3-2 15,-2-2 3-15,-3 1 15 0,3 1-18 16,-2 0 20-16,-2-1-14 0,3 2 23 0,-5 2-21 15,4 1 23-15,-2-2-19 0,-1 2 27 0,2 4-21 16,-2-1 21-16,2 3-15 0,-2 0 14 16,1 1-13-16,1 0 8 0,5 11-9 0,-11-14 15 15,11 14-16-15,-11-13 11 0,11 13-16 0,0 0 12 16,0 0-12-16,0 0 9 0,-20 4-9 0,20-4 18 16,-7 15 0-16,7-15-2 0,-4 24 6 0,4-9 6 15,0 3 1-15,0 5-3 0,3-1-1 0,0 2-5 16,1 1-3-16,-1-3-6 0,2 0-1 0,1 1 0 15,-2-5-17-15,3 2 18 0,-2-2-11 0,2-4 6 16,-1-1 2-16,0-2-14 0,0 0 14 0,-6-11-8 16,12 14-6-16,-12-14 2 0,13 6-7 0,-13-6-9 15,0 0 13-15,18-7-8 16,-18 7-4-16,11-17-2 0,-11 17-9 0,8-20 3 16,-4 5 2-16,-1 1-4 0,-2-2 2 0,2-2-14 15,-3 0 29-15,-3-3-25 0,3 0 33 0,-4-2-21 16,0 1 21-16,-1 1-14 0,-1-1 15 0,0 3-13 15,1 0 29-15,-2 1-18 0,2 0 21 0,-2 1-15 16,0 4 17-16,1 0-17 0,-1 0 14 0,0 4-7 16,1-3 17-16,6 12-6 0,-13-15 2 0,13 15-15 15,-12-12 10-15,12 12-13 0,0 0 11 0,0 0-14 16,-19 2 12-16,19-2-7 0,-10 13 0 0,10-13 1 16,-7 21 13-16,3-9-4 0,2 3-1 0,1 0-3 15,-2 3 0-15,3 2 0 0,0-1 4 0,0-2-4 16,3 5-4-16,-2-4-1 0,4 1 1 15,-4-4-5-15,4 0 3 0,-2-2 6 0,1 0-7 16,2-2 3-16,-6-11-10 0,12 17 0 16,-12-17-5-16,11 9-1 0,-11-9-3 0,0 0-2 15,21 0-5-15,-21 0-9 0,12-8-7 0,-12 8 7 16,14-16 6-16,-14 16-11 0,11-22-3 0,-5 10 17 16,-1-1-10-16,-2-4 25 0,1-1-24 0,-3 3 29 15,-1-3-20-15,0-1 20 0,-1 1-29 0,-3-2 29 16,1 0-19-16,-4 1 18 0,2 1-6 0,-2 2 21 15,0 0-4-15,-1 0 13 0,1 4-7 0,0 0 4 16,-1 1 1-16,-1 2 3 0,1 0-4 0,8 9-10 16,-12-10 6-16,12 10 3 0,-14-4-9 15,14 4 4-15,0 0-4 0,-18 8 3 0,18-8 6 16,-11 17 5-16,7-5-5 0,1 0 8 0,3 6-3 16,-1 0-2-16,1 2-5 0,1 2-4 0,2 0-2 15,0 1-5-15,-1 1 2 0,4-4 1 16,1-1-5-16,1-2 0 0,-1-2-3 0,0 0 1 15,1-6-2-15,3 1 2 0,-3-2-2 0,6-3-3 16,-14-5-6-16,21 1-5 0,-21-1-2 0,21-6-17 16,-9 0 0-16,2-3 1 0,-2 0 5 0,1-3-3 15,-4-2-2-15,1 0 13 0,1 0-12 16,-3-4 22-16,-2 1-13 0,1 1 16 0,-3-1-11 16,-4 2 17-16,0 15-9 0,0-32 15 0,0 32-11 15,-4-28 6-15,-1 16 8 0,5 12 13 0,-6-24-13 16,6 24 5-16,-10-20-10 0,10 20 12 0,-11-13-4 15,11 13 11-15,-13-8-8 0,13 8-3 0,0 0-5 16,-16 5-2-16,16-5-3 0,-7 13 8 0,7-13-5 16,-5 24 4-16,3-10-7 0,2 4 2 0,2 0-4 15,-1 3 0-15,3-1 2 0,0 2 4 16,0-2-4-16,5-2-2 0,-3-1-1 0,1-1 0 16,0-4 1-16,3 0 0 0,-2 0 0 0,-8-12 3 15,19 10-3-15,-19-10-1 0,20 3 0 0,-20-3-3 16,20-4-7-16,-7-2-9 0,-4-3-2 15,1 1-3-15,1-2-1 0,-4-1 3 0,1-2 14 16,-1 1-13-16,-1-1 18 0,-1-1-19 0,-1 0 16 16,-2-1-8-16,-1 0 14 0,-1 15-7 0,-5-26 11 15,2 15-14-15,-1-3 20 0,4 14-8 0,-13-20 15 16,5 11-2-16,8 9 12 0,-17-13-14 0,17 13-4 16,-19-9-1-16,19 9 11 0,-19-2-8 0,19 2 4 15,-18 5-12-15,7 1 2 0,3 4 1 0,-1 2 5 16,1 2-9-16,1 2 0 0,2 3 0 0,-2 0 7 15,3 4-12-15,1-2 4 0,-1 1 10 0,4 1-9 16,0-2-4-16,1 1 0 0,2-3-2 16,1 0 2-16,0-3 2 0,0-2-1 0,3-1 2 15,-7-13-2-15,11 20-1 0,-11-20 0 16,14 12 1-16,-14-12 0 0,14 5-9 0,-14-5-5 16,0 0 2-16,22-2 1 0,-22 2-3 0,12-7 2 15,-12 7-10-15,10-11 6 0,-10 11-4 0,5-12 26 16,-5 12-18-16,0 0 2 0,0-18 9 0,0 18-6 15,-5-10-4-15,5 10 12 0,-12-7 1 0,12 7 3 16,-16-6 1-16,16 6-4 0,-22 0 6 0,22 0 5 16,-22 8 2-16,10-3 2 0,-2 2 1 15,2 3-6-15,-2 1-3 0,3 1 0 0,1 5 2 0,-1 1 2 16,2 1 9-16,2 3 3 0,0 2 0 16,1 4 1-16,4-4-1 0,-3 3 6 0,4-3-3 15,0 1-5-15,2-1-3 0,0 0-9 16,4-3-4-16,-3-1 4 0,4-1 1 0,-1-6-3 15,2 0-3-15,3-4-1 0,-2 0 1 0,-8-9 0 16,18 11-4-16,-18-11 4 0,21 2-2 0,-21-2-6 16,22-7-3-16,-22 7-7 0,20-13 2 0,-10 6-11 15,1-3 7-15,-3 0-10 0,2 0 6 0,-3-4-4 16,0 2-8-16,-2-3 0 0,1 3 4 0,-3-3 11 16,-3 15 5-16,4-26-2 0,-4 26-1 0,1-22 7 15,-1 22 0-15,-4-21 3 0,4 21 5 0,-7-16 3 16,7 16 0-16,-12-14-2 0,12 14-2 15,-13-8 5-15,13 8 6 0,-18-5 3 0,18 5-4 16,-18-1-1-16,18 1 1 0,-15 5-4 0,15-5-1 16,-16 10-1-16,16-10 6 0,-13 17-8 0,6-7 2 15,7-10-5-15,-8 20 12 0,8-20-12 16,-8 22 9-16,8-22-7 0,-1 23 1 0,1-23 0 16,0 21 7-16,0-21-11 0,1 17 9 0,-1-17-6 15,8 16 6-15,-8-16-11 0,8 12 9 0,-8-12-2 16,13 4 6-16,-13-4-7 0,0 0-9 0,22-1 10 15,-22 1 3-15,16-10 8 0,-16 10-19 0,21-14-9 16,-14 4-1-16,1 0-11 0,2-1-6 0,-3 0-2 16,0 0 5-16,-2-2 11 0,1 0 15 15,-4 0-10-15,3 1 3 0,-4-3-1 0,-1 15-2 16,1-27-2-16,-1 27 6 0,-2-23 1 0,2 23 1 16,-10-22-2-16,10 22 5 0,-12-19 1 0,12 19 8 15,-16-14 5-15,16 14-2 0,-22-10 1 0,22 10 7 16,-19-5-13-16,19 5 5 0,-21-2-3 0,21 2 2 15,-22 2-3-15,22-2 1 0,-20 8 1 0,20-8-3 16,-24 8 8-16,13-2 2 0,11-6-1 16,-18 14-3-16,18-14 0 0,-15 13 2 0,15-13 5 15,-15 17-3-15,15-17 5 0,-8 18-1 0,8-18 2 16,-6 17-3-16,6-17 1 0,-4 18 2 16,4-18 1-16,0 16-3 0,0-16-11 0,6 14 6 15,-6-14 1-15,6 10-6 0,-6-10 4 0,11 9-6 16,-11-9 4-16,0 0-4 0,18 5 1 0,-18-5-8 15,0 0 9-15,22-3-1 0,-22 3-1 0,13-5-4 16,-13 5 3-16,14-9-3 0,-14 9 1 0,12-7-1 16,-12 7-4-16,8-10-4 0,-8 10 1 0,6-10 2 15,-6 10-4-15,4-14 4 0,-4 14 0 0,0 0-7 16,-4-17 7-16,4 17 0 0,-7-11 0 0,7 11 0 16,-12-9 2-16,12 9 1 0,-14-6-2 0,14 6 0 15,-15-3-1-15,15 3 5 0,-17 0 1 16,17 0-3-16,-17 3 2 0,17-3 0 15,-16 6-4-15,16-6 6 0,-14 10-2 0,14-10 3 16,-8 13-4-16,8-13 4 0,-10 14-5 0,10-14 7 16,-7 16 2-16,7-16-2 0,-1 18-6 0,1-18-2 15,0 16 6-15,0-16 2 0,6 16-6 0,-6-16 6 16,6 14-3-16,-6-14 6 0,9 11-10 0,-9-11 1 16,12 9 1-16,-12-9 5 0,15 4 3 0,-15-4-8 15,17-3-2-15,-17 3 1 0,22-8 2 0,-11 1-10 16,1 1-6-16,-2-2 0 0,2-2-4 0,1 0-5 15,-2-2-3-15,-2 1-3 0,1-4 8 0,1 3 0 16,-1-3-4-16,-2 1 7 0,0-1-4 0,0 2 4 16,-2-1 6-16,-2 2 1 0,2-1 4 15,-6 13-2-15,7-24 4 0,-7 24 4 0,4-18 18 16,-4 18-3-16,4-16 1 0,-4 16-2 16,0 0-2-16,1-17-3 0,-1 17-1 0,0 0-2 15,0 0-2-15,0 0 2 0,0 0-4 0,0 0-1 16,0 0 4-16,0 0 4 0,0 0-3 0,2 16 7 15,-2-16 0-15,5 15 0 0,-5-15 1 0,7 20-1 16,-2-9-2-16,2-1 0 0,-1 1-1 0,4-4-2 16,-10-7 0-16,13 17 3 0,-2-10 1 0,-11-7-4 15,17 8-2-15,-17-8 0 0,21 1-4 16,-21-1 4-16,22-6-1 0,-7 0-2 0,-3-2-3 16,-1 1-5-16,2-3-9 0,-1-1 2 0,0-4 8 15,-2 3-10-15,1-5-3 0,-1 3-1 0,-2-2 0 16,-1 0-2-16,0 0 4 0,-3 2 11 0,-1 0-9 15,-1-1 12-15,0 0-6 0,-2 15 6 0,-2-23-1 16,2 23 15-16,-5-22 8 0,5 22-10 16,-10-18 3-16,10 18 1 0,-9-12-2 0,9 12 0 15,-13-6 0-15,13 6 0 0,0 0 1 0,-22 1-4 16,22-1 0-16,-14 9 5 0,14-9-3 0,-13 15-4 16,4-4 2-16,5 2-1 0,-1 2 7 0,-1-1 3 15,2 5 4-15,1 1 4 0,-1-1-4 16,3 1 0-16,1 0-4 0,0-1 0 0,0 1 2 15,1-3-6-15,1 0-6 0,2 0 4 0,0-3-3 16,-1 0-3-16,2 0 0 0,2-4-1 0,-7-10 2 16,12 17-4-16,-12-17-3 0,17 6 8 0,-17-6-4 15,18 0-1-15,-18 0-11 0,20-8 0 0,-7 1-6 16,-2-2 2-16,1-3-6 0,1 1-6 0,-2-2-1 16,-2-2 6-16,1 0-3 0,-2 0 5 0,2-3 3 15,-3 0 7-15,-2 1-6 0,-2 1-8 16,1-1 13-16,-2 3 9 0,-2 14-3 0,0-29 7 15,0 29 0-15,-2-23 3 0,2 23 8 0,-7-22 4 16,7 22 0-16,-11-16-1 0,11 16 3 0,-8-12-4 16,8 12-3-16,-12-9 2 0,12 9-3 15,0 0-6-15,0 0 0 0,-22 5 0 0,22-5-3 16,-11 13 9-16,11-13-4 0,-9 21-3 0,4-10 2 16,1 2-4-16,4-13 1 0,-4 28 4 0,1-15-2 15,3-13-2-15,0 30 0 0,0-30 0 0,3 28-2 16,-3-28-1-16,2 26 3 0,-2-26-4 0,6 21 1 15,-6-21 0-15,9 14 2 0,-9-14 1 0,13 6 0 16,-13-6-1-16,0 0-2 0,20-1-1 0,-20 1-2 16,18-11-4-16,-7 3-7 0,-2-2-7 0,0-1-13 15,1-4-1-15,0 1 6 16,-2 0-5-16,2-3-4 0,-2-1 7 0,-1 0 5 16,0 2-1-16,-2-1 9 0,-1 0-11 0,2 3 13 15,-6 14-2-15,1-29 7 0,-1 29 3 0,0-24 9 16,0 24 2-16,0-20 5 0,0 20-5 0,-5-13 1 15,5 13-4-15,-7-11 9 0,7 11-2 0,0 0 3 16,-17-3-5-16,17 3-10 0,-9 7 9 0,9-7 3 16,-11 11 1-16,11-11-3 0,-11 20 8 0,5-8-7 15,3 1-1-15,-1 3 6 0,1 0 3 0,1 2 0 16,0 0 1-16,1-1-2 0,1 0-3 0,0 1-2 16,1-1-1-16,1 0-1 0,0-3-5 0,1 0-2 15,1-1 3-15,2-2 1 0,-6-11-1 0,9 18 2 16,-9-18-2-16,13 8 0 0,-13-8-2 15,0 0-16-15,27-3-3 0,-27 3-9 0,21-13-6 16,-10 3-6-16,0 1-3 0,1-4 5 16,-2 0-5-16,3-1 8 0,-2-3-3 0,-2 4 8 15,1-4-2-15,-2 2 6 0,-4-2 4 0,5 3 15 16,-7 0-4-16,2-1 7 0,-4 15-6 0,2-27 6 16,-2 27 12-16,-2-21 13 0,2 21 1 0,-4-17 13 15,4 17-5-15,-7-13-1 0,7 13-11 0,-11-10-4 16,11 10 1-16,0 0 1 0,-15-3-4 0,15 3-5 15,-11 7 8-15,11-7 0 0,-11 10-3 0,11-10-2 16,-8 21-2-16,2-7 1 0,2-2 1 16,1 3 7-16,-1-1 0 0,3 2-4 0,0 1 1 15,1-2-1-15,0 1 0 0,0 0-2 0,1-2-5 16,2-1-1-16,-3-13-4 0,8 26 1 0,-8-26-1 16,8 19 1-16,-8-19-7 0,13 11 8 0,-13-11 1 15,13 6-1-15,-13-6-2 0,18-3 3 16,-18 3-8-16,22-9-13 0,-9 0 7 0,-2 2-8 15,-2-3-10-15,4-1-10 0,-2-2 5 0,1-1 0 16,-2-1 10-16,-2 1 5 0,-1 0 5 0,0 1-2 16,-1 0-1-16,-1 0 8 0,-1 0 7 0,-4 13-6 15,3-21 8-15,-3 21-5 0,1-18 8 0,-1 18-5 16,0-15 3-16,0 15 8 0,-4-11 3 16,4 11-3-16,0 0 1 0,-11-10 1 0,11 10-12 15,0 0 3-15,0 0 2 0,-18 4-3 0,18-4 4 16,-11 15 1-16,11-15 3 0,-8 20 1 0,2-8-4 15,5 3 9-15,-3-1 1 0,0 2 3 0,2 0-7 16,2 1 8-16,0 1-12 0,0 0-1 0,2-3-4 16,1 2 3-16,-2-1-5 0,4-2 1 0,0 1-3 15,-1-3 3-15,-4-12-5 0,11 19 4 0,-11-19-3 16,14 14 5-16,-14-14-9 0,16 4 3 16,-16-4-11-16,18-3-11 0,-18 3 2 0,21-10 4 15,-10 4-2-15,1-2-6 0,-2-2-2 0,-1 1-13 16,1-2 7-16,-3-1 2 0,1 1-3 15,0-2 9-15,-3 2 2 0,0 1 9 0,-1-4-1 16,-4 14 8-16,6-19-5 0,-6 19 6 0,2-19 0 16,-2 19 10-16,-1-15 3 0,1 15 3 0,-3-16-3 15,3 16-2-15,0 0 7 0,-9-10 4 0,9 10-2 16,0 0-4-16,0 0-2 0,-18 7-1 0,18-7 1 16,-7 13-7-16,7-13 7 0,-11 19 1 0,11-19 5 15,-6 26 14-15,4-12-21 0,0 0 3 0,2-14 0 16,-3 31-2-16,6-14 0 0,-3 0-2 0,2-1-1 15,-1-2-3-15,3 1-6 0,-1-3 6 0,2 0-1 16,1-2 4-16,-6-10-5 16,14 17 2-16,-14-17-4 0,16 8 5 0,-16-8-3 15,19-2-13-15,-5-1-13 0,-1-2-3 0,0-2-9 16,0-1-9-16,1-2-3 0,-2-2-17 0,2 1 15 16,-2-4-1-16,3 2 1 0,-2-1 6 0,-4-2 9 15,2 2 6-15,-1-1 6 0,-2 3 4 0,-2 0 16 16,-1 0-10-16,-5 12 16 0,7-23-10 0,-7 23 20 15,2-19 7-15,-2 19-1 0,-2-15 6 0,2 15 8 16,-4-14-2-16,4 14 2 0,0 0-5 0,-8-12-4 16,8 12-4-16,0 0-4 0,0 0 0 0,0 0 4 15,-22 4 0-15,22-4-4 0,-8 10-4 0,8-10 2 16,-7 15 0-16,7-15 3 0,-7 22 3 16,7-22 5-16,-4 27 2 0,4-27-4 0,0 29-4 15,0-14-3-15,1 0-2 0,2 0-2 16,-2-1-5-16,5-2 1 0,-4 1-3 0,4-2 1 15,-6-11-3-15,12 20-1 0,-2-12 3 0,-10-8-3 16,15 9-1-16,-15-9-3 0,18 2-7 0,-18-2-6 16,19-5-12-16,-6-1-3 0,-13 6-10 0,23-13 7 15,-12 4-14-15,-3 1 2 0,4-4 1 0,-1 2 6 16,-5-2 4-16,3 1-4 0,-1-2 10 0,-4 0 16 16,-4 13-4-16,8-24 4 0,-8 24-1 0,6-22 9 15,-6 22 7-15,0-19 14 0,0 19 12 0,-3-19 9 16,3 19 4-16,-5-13-6 0,5 13-10 15,-7-12 1-15,7 12 4 0,-9-9-5 0,9 9 4 16,0 0-9-16,-16-5-4 0,16 5-1 0,0 0 0 16,-15 6 6-16,15-6-1 0,-10 10 1 0,10-10-2 15,-8 13-2-15,8-13 3 0,-8 19-1 16,8-19-4-16,-7 23 2 0,7-23-3 0,-3 25-2 16,3-25-1-16,0 27-2 0,0-27-2 0,1 28-3 15,-1-28-3-15,6 24 3 0,-6-24-2 0,8 19 0 16,-8-19 0-16,11 12-1 0,-11-12-3 0,14 8-12 15,-14-8-9-15,16 3-6 0,-16-3 0 0,18-3-3 16,-18 3-7-16,18-9-12 0,-7 0 3 16,-1 2 9-16,0-3 6 0,-2 1-5 0,1-6-4 15,-2 4 0-15,2-2 10 0,-4 2 3 0,1-3 2 16,-2 0 5-16,-1 2 18 0,-3 12-11 0,1-24 12 16,-1 24-9-16,-1-21 24 0,1 21 2 0,-7-21 10 15,7 21 7-15,-13-16 3 0,13 16 1 0,-16-14-3 16,16 14 3-16,-15-8 2 0,15 8-5 0,-18-4 1 15,18 4-7-15,-20 0-5 0,20 0-3 0,-20 3-2 16,20-3-6-16,-20 9 0 0,11-1-3 16,-1 0-2-16,2 1-1 0,0 5 0 0,1-2 0 15,1 1 0-15,2 0-1 0,-1 1 2 0,-1 2 5 16,2-1-6-16,3 1 4 0,-1-2 0 16,-1 1-4-16,6-1-3 0,-1 0 0 0,-2-14 0 15,6 24 2-15,-6-24-3 0,11 19 6 0,-11-19-6 16,13 11-2-16,-13-11 5 0,14 5-3 0,-14-5-4 15,0 0-8-15,24-3-11 0,-24 3-1 0,18-9-7 16,-7 0-2-16,-2 1 2 0,0-1-12 0,-2-1 5 16,-1-1 20-16,-1-2-18 0,1 1 9 0,-4-1 0 15,0-1 5-15,-2 14 4 0,0-28 0 0,-2 14 4 16,0 0 4-16,-2-1 7 0,-3 2-2 0,-3 0 10 16,2 0 11-16,-5 2 12 0,1 1 5 0,-2-1-2 15,2 4-4-15,-3-1-4 0,2 3 4 16,-1 0 0-16,1 2-10 0,13 3 1 15,-28-2-4-15,28 2 2 0,-26 3-8 0,13 2 0 16,13-5 0-16,-23 12 1 0,12-5-2 0,1 0-1 16,1 3 0-16,2 0 0 0,0 1-2 0,0-1 2 15,7-10-6-15,-10 23 6 0,10-23 2 0,-2 19 2 16,2-19-3-16,0 17 0 0,0-17 1 0,1 15-2 16,-1-15 4-16,8 11-1 0,-8-11-2 0,13 7-1 15,-13-7-3-15,0 0 4 0,27-2-5 0,-27 2-1 16,21-8-1-16,-10 2-5 0,1-1-14 0,-1-3-5 15,2 0-6-15,-1-2 0 0,-1 1 3 0,-1-2-3 16,0 2 7-16,-2-1 5 0,-1 0 2 16,-2 2 10-16,-1-4-5 0,-1 2-3 0,-3 12-4 15,3-24 12-15,-3 24-1 0,-4-18 3 16,4 18-6-16,-11-17 16 0,11 17 9 0,-15-14 0 16,15 14-7-16,-18-8 6 0,18 8-4 0,-24-2 3 15,24 2-1-15,-23 0 3 0,9 3 3 0,0 1-6 16,-1-1-5-16,3 4 3 0,-2-1-1 0,3 4-4 15,-2-2 3-15,1 3-5 0,0 2 2 0,1-1-3 16,1 1 2-16,2 0-2 0,1 0 1 0,0-1 0 16,1 1-1-16,6-13-2 0,-5 24-3 0,5-24 6 15,-2 21-5-15,2-21 2 0,2 20 0 16,-2-20-1-16,11 17 3 0,-11-17-3 0,16 15 3 16,-16-15-2-16,20 7 2 0,-20-7-2 0,23 5 1 15,-23-5-6-15,26-2-12 0,-26 2-8 0,29-4-6 16,-14 1-1-16,1 0-7 0,-3-4-2 0,1 2 1 15,1-3 9-15,-5 2 10 0,1-3 3 16,0 2 1-16,-3-1 0 0,-1-2 6 0,-7 10 1 16,11-15 4-16,-11 15-2 0,6-19 3 0,-6 19 8 15,-2-16-9-15,2 16 14 0,-11-15-5 0,3 7 5 16,-2-1 0-16,-2 5 6 0,-2-2 0 0,-2 3 10 16,-2-1-6-16,0 2 4 0,0 2-6 0,-1 2 9 15,-1 0-12-15,0 3 0 0,-2 1-1 0,2 0 7 16,-2 5-7-16,3-1-2 0,1 2 0 0,0 3-3 15,3 0 0-15,-2 4 11 0,4 1-7 16,0 0 5-16,2 2-5 0,3-1 3 0,1 2-6 16,2-2-3-16,0-1 6 0,1 2 0 0,3-4-4 15,2 1-1-15,2-3-8 0,-2 0 8 0,5 0-4 16,-1-3 1-16,1 0 1 0,1-4 1 0,1-1-2 16,-8-8-1-16,18 12-5 0,-18-12 1 0,18 3-1 15,-18-3-11-15,19-2-5 0,-19 2-3 16,20-9 3-16,-20 9-5 0,17-13 5 0,-17 13-4 15,16-16 5-15,-16 16-6 0,12-19 11 0,-12 19-12 16,3-19-3-16,-3 19 18 0,-2-21 5 0,2 21-4 16,-8-21 0-16,0 10 4 0,0 0 14 15,-1 2 1-15,0 1-9 0,-4-1 20 0,2 1 5 16,-1 3-6-16,12 5-3 0,-25-8 0 0,25 8 3 16,-25-3-6-16,25 3-18 0,-26 3 16 0,11 1-1 15,1-1-4-15,2 4 2 0,-2 1-6 0,-1 4 5 16,2-1-6-16,1 0 1 0,2 2 3 0,-1 1 5 15,2 0 7-15,0 0 0 0,3-1-3 0,-1 1-2 16,1-2 2-16,2 3-4 0,1-2-1 0,-1-1-2 16,4-12-2-16,-1 21-3 0,1-21-5 0,0 20 3 15,0-20-3-15,2 14 9 0,-2-14 2 0,9 11-5 16,-9-11-2-16,0 0 0 16,15 8 2-16,-15-8 0 0,0 0 0 0,22-3-4 15,-22 3-4-15,15-6-1 0,-15 6-16 0,18-9 0 16,-18 9-2-16,12-9 3 0,-12 9 1 0,11-12 7 15,-11 12-1-15,9-8 4 0,-9 8-7 0,0 0 6 16,5-13-4-16,-5 13-3 0,0 0 10 0,-1-15 0 16,1 15 0-16,0 0 8 0,-13-11-3 0,13 11 2 15,-12-5-6-15,12 5 4 0,-18-2 2 0,18 2 2 16,-18 2-4-16,18-2 7 0,-20 5-7 0,20-5 6 16,-24 8-2-16,24-8-1 0,-23 9 4 0,12-2 8 15,1-1-6-15,-1 0 0 0,11-6-4 16,-17 14-4-16,17-14 17 0,-13 10-18 0,13-10 6 0,-10 14-1 15,10-14-3-15,-7 10 1 0,7-10-1 16,0 0-6-16,-5 15 10 0,5-15-1 0,0 0-1 16,0 0 2-16,0 0-5 0,5 13 6 15,-5-13 0-15,0 0-2 0,0 0 1 0,17-7-1 16,-17 7 1-16,11-10-3 0,-11 10-5 0,9-12-4 16,-9 12-8-16,11-16 6 0,-11 16-2 0,11-20-3 15,-11 20-4-15,7-21 0 0,-7 21-3 0,7-21 7 16,-7 21-18-16,2-21 17 0,-2 21-6 0,0-23 12 15,0 23-7-15,-7-22 10 0,7 22-6 0,-10-20 8 16,0 11-5-16,3 0 12 0,-4 0 12 0,11 9-4 16,-19-10-3-16,7 5 5 0,12 5 8 15,-21-8-2-15,21 8-1 0,-22-1-3 0,22 1 1 16,-21 1 0-16,21-1-2 0,-20 8-5 0,20-8 1 16,-18 11-5-16,18-11 4 0,-15 13-5 0,15-13 5 15,-11 18-5-15,11-18 8 0,-9 17 19 0,9-17-27 16,-5 19 5-16,5-19 5 0,0 17-5 0,0-17-1 15,1 18-2-15,-1-18-3 0,6 15 4 16,-6-15 2-16,8 14-6 0,-8-14 2 0,11 11-1 16,-11-11 3-16,12 8-5 0,-12-8-1 0,17 1 8 15,-17-1-5-15,0 0-2 0,23-1 0 0,-23 1-3 16,16-6-6-16,-16 6-3 0,15-8 3 16,-15 8 5-16,12-10-2 0,-12 10-10 0,8-12 8 15,-8 12-5-15,4-14 8 0,-4 14 2 0,-2-14-3 16,2 14-1-16,-6-14-1 0,6 14-1 0,-9-14 2 15,9 14 1-15,-17-10 0 0,17 10 1 0,-18-8 11 16,18 8-2-16,-21-3 0 0,21 3 6 0,-22-3 0 16,22 3 3-16,-19 3-4 0,19-3-2 0,-21 8-5 15,21-8 3-15,-16 10-4 0,6-1 4 0,10-9-6 16,-9 17 6-16,9-17-4 0,-10 21 4 0,10-21-3 16,-1 19 3-16,1-19-4 0,0 21 3 0,0-21 1 15,8 20-3-15,-8-20-6 0,15 17 5 16,-15-17 4-16,19 13-2 0,-5-7 0 0,-2-1 0 15,5-3-1-15,1 0 1 0,-18-2-16 16,36-2 10-16,-17 0-8 0,4-5 0 0,0 1-6 16,4-4-13-16,-1 0-3 0,3-4 11 0,-1 2 6 15,-1-5-12-15,5 0 6 0,-2 0-13 0,-3 0 15 16,1-2-7-16,-3 3 6 0,0-1-3 0,0 0 8 16,-2 0 6-16,2 1-1 0,-4 0-2 0,2 0 0 15,-3 1-2-15,-3 2 0 0,0 2 2 0,-2 1 3 16,0 0 2-16,-5 2 3 0,1 0 2 0,0 2 9 15,-11 6 14-15,14-12-1 0,-14 12 13 0,11-8-6 16,-11 8-2-16,0 0-6 0,11-7-1 16,-11 7 4-16,0 0 8 0,0 0 3 0,0 0-7 0,0 0 2 15,5 12-2-15,-5-12 1 0,0 0 0 16,-4 16 2-16,4-16-2 0,0 0-3 16,0 24-3-16,0-24 1 0,2 19-5 0,-2-19-2 15,4 21-2-15,-4-21-3 0,2 19-3 0,-2-19-2 16,10 20 0-16,-10-20-7 0,8 14 9 0,-8-14-4 15,11 13 0-15,-11-13-5 0,14 8 8 0,-14-8-2 16,0 0-2-16,24 0 3 0,-24 0-4 0,16-6-10 16,-5-1-2-16,-11 7 0 0,17-16 2 15,-6 7 1-15,-2-3-2 0,0 0-5 0,0 1-9 0,-2-2-16 16,0 1 8-16,0-1 8 0,-3 0 2 16,0-1 7-16,-4 14 8 0,3-25-4 0,-3 25 5 15,0-26 4-15,0 26 8 0,-6-22 9 0,6 22 5 16,-6-21 0-16,6 21 1 0,-11-15 2 0,11 15 2 15,-14-11-7-15,14 11 7 0,-15-8 0 0,15 8-3 16,-16-2 1-16,16 2-8 0,-16 2-6 16,16-2-1-16,-15 10-1 0,5-3-3 0,10-7 1 15,-14 19-2-15,14-19 1 0,-11 20-3 0,6-9-1 16,2 2 0-16,-1 0 1 0,4-13 1 0,-4 25-2 16,4-25-1-16,0 26 1 0,4-11-1 0,-4-15-2 15,7 21 2-15,-7-21 0 0,11 20 3 0,-11-20-3 16,14 11-2-16,-14-11 0 0,16 5-8 15,-16-5-2-15,21 0-7 0,-21 0-8 0,25-8-3 16,-13 4-8-16,5-5 8 0,-1 0 4 0,-2-3-20 16,2 1-5-16,-2-2-1 0,1 1 10 0,1-2 6 15,-4 2 6-15,2-1 1 0,-3 1 7 0,-3 2 14 16,3-1-6-16,-11 11 10 0,12-20-5 0,-12 20 9 16,6-16-5-16,-6 16 19 0,1-16 2 0,-1 16 2 15,-1-14 5-15,1 14 6 0,0 0-5 16,-7-14-1-16,7 14-3 0,0 0-1 0,-15-10-2 15,15 10 2-15,0 0-2 0,-14-5-4 0,14 5-1 16,0 0-1-16,-18 2-1 0,18-2-1 0,0 0 5 16,-18 7-8-16,18-7-2 0,-9 6-1 15,9-6-1-15,-10 7 0 0,10-7 1 0,0 0-3 16,-11 14 0-16,11-14-1 0,0 0 4 0,-7 10-2 16,7-10-2-16,0 0 3 0,0 0-3 0,0 0 2 15,0 0 0-15,4 19 1 0,-4-19-1 0,0 0 2 16,0 0-5-16,15-2 3 0,-15 2 6 0,14-4-3 15,-14 4-9-15,13-8 3 0,-13 8-1 0,13-9-3 16,-13 9 2-16,13-9 1 0,-13 9-1 0,13-12 3 16,-13 12-1-16,12-12 3 0,-12 12 2 0,8-9 3 15,-8 9-1-15,9-11 6 16,-9 11-9-16,0 0 4 0,6-13-4 0,-6 13-2 16,0 0-1-16,0 0-1 0,0 0 5 0,-3-16 0 15,3 16 3-15,0 0 3 0,0 0-5 0,-16-3 7 16,16 3 3-16,0 0-4 0,-21 3 4 0,21-3-4 15,0 0-1-15,-19 7-4 0,19-7 2 0,-15 6-3 16,15-6 2-16,-13 10-3 0,13-10 0 0,-15 9 0 16,15-9-1-16,-11 13 2 0,11-13-5 0,-10 13 1 15,10-13 0-15,-7 15-1 0,7-15 2 0,-5 13-3 16,5-13 0-16,-4 15 1 0,4-15 1 0,0 0-1 16,0 17 6-16,0-17-5 0,0 0-3 0,0 0 2 15,5 18-1-15,-5-18 0 0,0 0-2 0,0 0 0 16,13 6-8-16,-13-6 5 0,0 0-1 15,0 0 2-15,13-6-1 0,-13 6-2 16,0 0 4-16,10-12-1 0,-10 12 1 0,0 0 1 16,6-15 2-16,-6 15 3 0,0 0-1 0,-3-16-1 15,3 16 0-15,-6-13 2 0,6 13 3 0,-8-11-1 16,8 11 1-16,-12-10 8 0,1 4-6 0,11 6 1 16,-21-10 7-16,21 10 1 0,-25-6 5 0,10 3-5 15,15 3-1-15,-28-3 1 0,28 3-2 0,-31-2-4 16,14 4-2-16,17-2 0 0,-29 1 0 0,16 2 1 15,-1 0-6-15,-1 1 1 0,15-4-1 0,-22 7 1 16,9-3-3-16,13-4 2 0,-22 6-1 0,22-6 1 16,-18 8-1-16,18-8 0 0,-14 6 1 15,14-6-1-15,-15 6 0 0,15-6-3 0,0 0 3 16,-15 6 0-16,15-6 0 0,0 0 4 0,0 0-5 16,-14 6-3-16,14-6 3 0,0 0-1 0,0 0 9 15,0 0-5-15,0 0-2 0,0 0 4 16,0 0-5-16,-15-3 4 0,15 3-4 0,0 0-1 15,0 0 2-15,0 0 1 0,0 0-1 0,0 0 2 16,0-17-2-16,0 17 3 0,0 0 2 0,0 0-1 16,0 0 1-16,0 0-1 0,0-16 0 0,0 16-3 15,0 0-1-15,0 0-2 0,0 0 0 16,-8-12 10-16,8 12-11 0,0 0 3 0,0 0-5 16,-17-6 7-16,17 6-3 0,0 0 0 0,-19 0 6 15,19 0-2-15,0 0 0 0,-23 1 2 0,23-1-10 16,-18 0 6-16,18 0 2 0,-20 2 1 0,20-2-6 15,-19 3 9-15,19-3-4 0,-18 2 2 0,18-2-2 16,-18 4 0-16,18-4-1 0,-18 3 2 0,18-3-10 16,0 0 11-16,-19 3-4 0,19-3 1 0,-14 3-2 15,14-3 5-15,0 0-9 0,-16 3 6 16,16-3-3-16,0 0 2 0,0 0-2 0,-15 5 2 16,15-5-4-16,0 0 5 0,0 0-9 0,-16 3 9 15,16-3-2-15,0 0-2 0,0 0-5 0,0 0 8 16,0 0-3-16,0 0 2 0,0 0-3 15,0 0 1-15,0 0-1 0,0 0 2 0,0 0-7 16,0 0 9-16,0 0 1 0,0 0-1 0,0 0-3 16,0 0 3-16,0 0-5 0,0 0 3 0,0 0 0 15,0 0 2-15,0 0-1 0,11-7 0 0,-11 7-2 16,0 0 4-16,18-1-2 0,-18 1 1 0,0 0-2 16,24 0 4-16,-24 0-6 0,22 1 3 0,-22-1 0 15,29 0 0-15,-11 2 0 0,1-2 0 0,0 2 0 16,5-1 1-16,0-1-2 0,1 2 2 0,0-2-1 15,4 2 1-15,-3-2 8 0,2 2-11 16,-1 0 0-16,2-1 0 0,2-1 2 0,-4 0-3 16,3 0-9-16,1 0 3 0,-2-1-2 15,0-1 1-15,-3 0 3 0,0 0 0 0,-1-1-1 16,-2-1 0-16,1 1 1 0,-5 0-3 0,-1 2 2 16,-2-2 0-16,0 0 2 0,-1 1 5 0,-15 2-11 15,20-4 20-15,-20 4 0 0,18-3-1 0,-18 3-2 16,17-3 2-16,-17 3 11 0,0 0-1 0,14-5-3 15,-14 5-3-15,0 0-3 0,0 0-2 0,0 0-1 16,0 0 1-16,0 0-2 0,0 0 0 0,0 0-1 16,0 0 5-16,0 0 4 0,-11 10-2 0,11-10-1 15,-9 7 0-15,9-7-1 0,-12 9 2 16,12-9-2-16,-11 11 2 0,11-11-5 0,-12 11-2 16,12-11 2-16,-11 13-2 0,11-13-4 0,-9 14 2 15,9-14 3-15,-8 17-2 0,8-17-2 16,-4 18 1-16,4-18 1 0,-3 21-1 0,3-21 0 15,3 23 1-15,-3-23 6 0,4 25-5 0,-4-25 0 16,8 23-1-16,-2-12-3 0,-2 0-3 0,4-1 9 16,-8-10-8-16,15 16 6 0,-5-8-5 0,-10-8 6 15,18 11-4-15,-18-11 13 0,19 6-29 0,-19-6 4 16,19 2-3-16,-19-2 4 0,24-3 0 0,-12-2-1 16,-12 5-23-16,25-10 3 0,-12 4-2 0,-1-2 0 15,-1 2 11-15,-1-3 3 0,1 0-5 0,-11 9 27 16,13-18-14-16,-4 9 1 0,-9 9 2 0,8-18 6 15,-8 18-6-15,4-16 8 0,-4 16 5 16,0-16 2-16,0 16 16 0,-4-13 13 0,4 13-11 16,-8-11 10-16,8 11 3 0,-14-8-2 0,14 8-2 15,-14-2 2-15,14 2-2 0,0 0 6 16,-25 0 0-16,25 0 4 0,-16 6 0 0,16-6-7 16,-15 11-6-16,5-4-6 0,10-7 11 0,-14 18-27 15,7-6 16-15,2-1-24 0,-1 1 27 0,4 3-21 16,-3 0 22-16,4 0-26 0,-2 0 25 0,3 0-30 15,0-15 21-15,3 30-24 0,0-16 23 0,1-1-28 16,1-2 5-16,1 0-3 0,-6-11 26 16,15 16-21-16,-15-16 1 0,19 10 1 0,-19-10-3 15,22 3-3-15,-22-3-5 0,27-5-4 0,-12-2 1 16,0 0 20-16,3-3-25 0,0-3 8 0,0 1-23 16,1-5 16-16,-1 1-6 0,1 0 16 0,-2-3-9 15,-2 0 8-15,-3 3-7 0,1-1 14 0,-2 0-9 16,-2-1 14-16,-3 3-14 0,-2-1 20 0,-1 0-16 15,-3 16 13-15,-3-30-13 0,0 19 17 16,-1-3-2-16,-1 3 59 0,-2 2-55 0,0-1 24 16,-1 2-22-16,8 8 26 0,-21-13-26 0,21 13 22 15,-19-8-33-15,19 8 29 0,-20-3-31 16,20 3 26-16,-18 2-28 0,18-2 28 0,-18 6-31 16,10 2 27-16,8-8-28 0,-16 17 28 0,16-17-27 15,-13 23 28-15,8-8-28 0,2-1 39 0,-3 2-41 16,5-2 30-16,-2 4-35 0,3-2 33 0,0 2-30 15,3-3 26-15,-2 0-29 0,2 1 32 0,3-2-35 16,-1 1 34-16,1-4-33 0,2 0 3 0,2-1 4 16,-2-3 3-16,-8-7-5 0,22 11 36 0,-22-11-36 15,23 3 32-15,-23-3-37 0,25-3 27 0,-25 3-32 16,25-9 23-16,-13 4-27 0,1-1 56 0,-1-2-62 16,-1-2 33-16,-2 0-31 0,-1 1 24 0,1-2-24 15,-2 0 28-15,-1-2-20 16,-2 0 24-16,-1 1-22 0,-3 12 26 0,1-24-22 15,-1 24 22-15,-4-24-21 0,4 24 22 0,-11-23-24 16,1 12 29-16,2 1-31 0,-3 1 27 0,-1-1-11 16,-1 2 30-16,-1 2-27 0,2 2 24 0,-3-2-26 15,1 3 23-15,14 3-20 0,-29-2 26 0,29 2-32 16,-25 3 37-16,12 3-45 0,-1-2 29 0,1 2-37 16,1 4 38-16,-3 2-30 0,5-1 29 0,-1 4-33 15,0 0 33-15,3 2-31 0,-2 3 29 0,3-3-30 16,5 2 34-16,-4 0-35 0,3-1 41 0,3-1-42 15,0 0 36-15,3-1-37 0,-2 0 4 0,5-2 2 16,-1-1 3-16,2-2 2 0,2 1-1 0,0-3 3 16,0-1 2-16,3-4 3 0,-12-4-1 15,23 7 1-15,-23-7 0 0,25 2-2 0,-11-5 31 16,1-3-38-16,-3 0 27 0,2 0-35 16,-1-2 25-16,0-3-28 0,0 0 29 0,-2-1-29 15,0 0 26-15,-4-1-30 0,2 0 36 0,-4-2-34 16,-1 2 28-16,0-2-26 0,-4 15 28 0,0-30-30 15,-4 13 27-15,0 3-27 0,-5-2 33 0,0 1-29 16,-4-2 20-16,-1 1-19 0,-1 3 30 0,-1-1-35 16,-4 2 28-16,3 1-25 0,-5 4 33 0,2-2-23 15,1 3 25-15,-3 1-27 0,5 4 24 16,-1-1-26-16,1 4 28 0,0 1-30 0,2 0 27 16,-2 3-28-16,4 4 29 0,-3-1-6 0,4 4-2 15,2 0 2-15,1 0-24 0,2 1 25 0,0-1-24 16,3 3 26-16,1-1-26 0,0 1 25 0,3-1-22 15,3 0 22-15,-2-1-23 0,5 1 25 0,1-2-27 16,0-2 28-16,2 0-23 0,1 1 24 16,2-5-25-16,1 2 26 0,3-3-28 0,-2-2 26 15,3 1-22-15,-2-3-4 0,3-2-1 0,-18 0 27 16,36-3-31-16,-20-1 19 0,3-2-33 0,-1-1 22 16,0 1-21-16,0-3 16 0,-4 0-12 0,0-2 14 15,1 1-11-15,-3-2 12 0,-2 0-9 0,-2-2 9 16,-1 3-10-16,0-2 27 0,-4-1-16 15,-3 14 12-15,2-25-10 0,-2 25 14 0,-5-26-13 16,-1 13 15-16,1 2-14 0,-2-1 37 0,-1 3-16 16,-3-1 22-16,11 10-23 0,-22-12 32 0,22 12-12 15,-21-10-1-15,21 10-29 0,-23-2 25 0,23 2-26 16,-20 4 24-16,20-4-33 0,-22 11 26 0,14-3-27 16,0 2 28-16,-1 0-29 0,3 4 28 0,0-2-29 15,0 4 35-15,4 1-38 0,0 1 37 0,0 0-36 16,2 0 32-16,2 1-32 0,2 0 30 15,2 0-32-15,0 1 3 0,3-4 2 0,-1 3 1 16,3-3 3-16,2-1 3 0,-1-1-3 16,2-5 4-16,1 1-2 0,-1-4 3 0,0 0 1 15,2-3 2-15,2-3-1 0,0-1 24 0,3-2-37 16,1-2 26-16,-1-1-35 0,2-3 20 0,0-1-27 16,2-4 18-16,-3 0-10 0,0 0-11 0,-1-2-14 15,0 0 6-15,-5 0 0 0,-1 2 2 0,-2-1 8 16,-2-1 5-16,-3 2 5 0,-1 1 6 0,-2 0 2 15,-5 13 5-15,5-22-1 0,-5 22 3 0,-3-21 1 16,3 21 7-16,-7-20 10 0,7 20 6 0,-13-12 22 16,13 12-25-16,-15-12 26 0,15 12-27 15,-18-6 31-15,18 6-33 0,-17-2 29 0,17 2-40 0,-20 5 23 16,20-5-33-16,-18 9 28 0,9-2-28 16,2 4 23-16,-2-2-25 0,1 3 24 15,4 1-26-15,-4 4 27 0,2-2-11 0,4 5 11 16,-3-3-30-16,3 0 33 0,-1 1-33 0,3 1 31 15,0-3-30-15,3 2 3 0,-1-3 1 0,4-1 2 16,-1 0 1-16,2-3 2 0,0 1 0 0,3-4 2 16,1-1 0-16,-11-7 0 0,21 9 26 0,-21-9-43 15,22 0 30-15,-7-2-34 0,-3-3 20 0,5-1-23 16,-2-4 29-16,1 0-36 0,1 0 9 0,1-4-1 16,-4 2-5-16,-1-3 2 0,0 1 2 0,-1-1 1 15,-1-1-1-15,-4 2-1 0,3-2 3 16,-7 1 8-16,2 0 5 0,-4 0-2 0,-1 15 6 15,-1-29 1-15,-3 15 3 0,1 1 5 0,-2 2 7 16,-2 1 20-16,0-2-12 0,-3 2 30 0,2 2-23 16,8 8 29-16,-18-12-27 0,18 12 23 15,-19-9-36-15,19 9 38 0,-21-1-48 0,21 1 27 16,-16 4-32-16,16-4 34 0,-21 13-42 0,13-5 31 16,-1 2-36-16,1 1 39 0,1 2-34 0,0 0 31 15,2 5-34-15,-2-1 33 0,3 0-33 0,0 3 33 16,1-2-34-16,1-3 33 0,2 3-31 0,2-2 34 15,1-2-36-15,-1 2 31 0,3-3-36 0,0 0 2 16,2-2 39-16,-7-11-39 0,15 16 37 0,-4-10-36 16,-11-6 37-16,24 9-38 0,-24-9 34 15,23 0-38-15,-23 0 37 0,28-7-47 0,-11-1 32 16,1 0-33-16,-1-2 35 0,-2-2-34 0,3-2 8 16,0-2-2-16,-2-2-1 0,2 0 6 0,-4 3 3 15,-1-3 1-15,-1 1 4 0,-4 0 8 0,2 0-6 16,-3 0 4-16,-2 3 2 0,-2 0 2 0,0-1 2 15,-3 15-17-15,0-28 22 0,-4 17-14 16,4 11 21-16,-11-23-20 0,11 23 33 0,-16-18-20 16,16 18 59-16,-19-15-42 0,19 15 35 0,-23-7-47 15,23 7 36-15,-24-5-45 0,24 5 33 16,-23 1-43-16,23-1 35 0,-19 7-38 0,6 0 36 16,2 2-42-16,1 1 49 0,-1 4-50 0,2 1 38 15,1 0-43-15,2 3 44 0,-1 0-41 0,2 0 38 16,2 2-37-16,0 1 38 0,2-3-41 0,2 1 41 15,2-2-39-15,0-1 38 0,1 3-30 0,3-3 35 16,0-1-44-16,4-1 39 0,-3-2-43 0,3-5 45 16,0 2-38-16,1-3 35 0,-12-6-38 0,26 5 38 15,-26-5-43-15,29-2 30 0,-15-3-29 0,4-2 42 16,1 0-48-16,-1-4 25 0,-1-1-38 0,1 0 40 16,-3-3-29-16,1 2 20 0,-2-4-1 15,-1 1-2-15,-1-1 5 0,-2-1-3 16,-2 0-15-16,-3-2 23 0,1 3-20 0,-6 0 34 15,0 0-27-15,-3 2 22 0,-1-3-17 0,-1 0 23 16,-5 4-21-16,0-2 23 0,-2 2-15 0,-3 1 32 16,1 2-15-16,-4 1 34 0,1 2-35 0,0 0 46 15,1 3-51-15,0 2 37 0,16 3-48 0,-30-3 38 16,14 4-41-16,0 2 36 0,2 3-43 0,-1 0 38 16,1 3-40-16,0 1 36 0,2 3-38 0,-3 2 37 15,5-2-36-15,-1 5 33 0,3-1-39 0,-2 1 43 16,5 0-39-16,-1 1 36 0,1 1-37 0,3-5 37 15,2 3-36-15,0-2 32 0,2 0-34 0,2 0 37 16,1-3-36-16,2-2 44 0,0 0-43 16,3-2 37-16,-2-1-39 0,-8-8 35 0,22 7-38 15,-22-7 22-15,22 0-33 0,-22 0 16 16,29-6-22-16,-15 1 25 0,-2-2-9 0,5-2 3 16,-5-3-9-16,2 0-2 0,-3 0 3 0,1-2 6 15,-2 0 0-15,-3 1 4 0,0-2 3 0,-2 2-2 16,-3-1 10-16,-1-1 1 0,-1 15 2 0,-1-29 1 15,-3 16-15-15,-3-3 20 0,-3 0-12 0,-1 3 13 16,-3-2-7-16,-1 4 26 0,-3 1-1 0,0 1 16 16,0 3-11-16,-1 0 26 0,1 3-30 0,0 1 27 15,2 2-36-15,-2 2 31 0,0-1-41 16,1 4 26-16,-1 3-33 0,0-1 25 0,3 5-27 16,0 0 27-16,1 5-30 0,2-1 27 0,0 3-28 15,3-2 30-15,0 4-29 0,3 0 38 0,1 0-40 16,0 2 30-16,3-3-34 0,2-1 33 0,2 0-27 15,0-1 29-15,3 2-33 0,2-5 29 16,2 1-28-16,2-3 31 0,1 0-33 0,0-2 34 16,5-3-33-16,-3-1 41 0,2-3-41 0,-1-1 29 15,3-3-30-15,2 0 31 0,2-3-37 0,-2-4 21 16,4 0-31-16,-2 0 14 0,0-2-12 0,3-2 6 16,2-2 4-16,-3-2 0 0,0 2-14 0,-3-2-4 15,1-2 3-15,-3 3 7 0,-1 2 10 0,-2-1 2 16,-1 0 5-16,-3 2 4 0,-4 3 2 0,2-2 2 15,-10 10 2-15,12-16 3 0,-12 16 7 16,7-10 8-16,-7 10 13 0,0 0 14 0,0 0-2 16,3-12-8-16,-3 12-4 0,0 0-3 0,0 0-4 15,0 0-5-15,-8 14-3 0,8-14-1 0,-6 15 5 16,6-15-35-16,-4 19 29 0,4-19-29 0,-3 26 32 16,3-26-26-16,0 27 32 0,0-27-34 15,0 28 30-15,2-11-30 0,-1-3 27 0,3-1-27 16,0-1 28-16,1 1-31 0,3-3 33 0,-1 1-31 15,-7-11 32-15,15 14-32 0,-15-14 31 0,21 6-29 16,-21-6 27-16,22 0-38 0,-7-3 35 16,-1-1-33-16,2-2 30 0,-1-5-29 0,3 2 35 15,0-3-38-15,1-3 26 0,1-2-36 0,0 2 27 16,-3-3-18-16,1 1 17 0,-3 0-20 0,-3 0 24 16,1 1-16-16,-4 0 24 0,0 0-20 0,-5 1 24 15,1 2-24-15,-5 13 34 0,4-27-27 0,-4 27 42 16,-1-24-29-16,1 24 30 0,-10-23-36 0,10 23 52 15,-13-18-31-15,3 10 57 0,0 1-52 0,-1 1 48 16,11 6-47-16,-22-9 56 0,22 9-70 0,-20-3 42 16,20 3-65-16,-20 1 54 0,20-1-57 15,-22 8 50-15,13-1-57 0,-1 2 53 16,-1 1-58-16,3 1 57 0,-2 5-59 0,2 0 56 16,1 2-48-16,0 1 45 0,1 1-56 0,1-2 61 15,1 2-61-15,1 0 54 0,2-2-51 0,-2-2-1 16,6-1 9-16,-2 0 3 0,0 0 3 0,5-3 21 15,-1 2-20-15,2-5 9 0,0 1-1 0,3-2-8 16,-10-8 1-16,19 10 1 0,-19-10 1 0,21 0-6 16,-21 0-5-16,25-4-1 0,-10-1-4 0,-3-1 33 15,1-1-46-15,2-2 38 0,-3-2-34 0,3-1 44 16,-2 0-42-16,-4-3 38 0,1 1-37 0,1-2 34 16,-4-1-30-16,0 2 33 0,-3 0-31 0,-1-1 36 15,-2-1-33-15,-1 1 34 0,-1-1-31 0,-1 2 39 16,-2-2-37-16,-3 1 34 0,-1 1-39 15,-2 0 48-15,2 3-31 0,-4-2 46 16,1 5-39-16,0 1 42 0,-2 1-32 0,1 1 42 16,-1 2-51-16,-2 2 43 0,15 2-52 0,-23 0 51 15,23 0-60-15,-25 8 53 0,13-2-62 0,-1 3 53 0,1 1-49 0,1 4 47 16,-2-1-47-16,2 4 50 16,3 1-52-16,-2-1 53 0,2 0-52 0,3 3 43 15,-1-3-40-15,1 2 42 0,2-1-49 0,0-2 56 16,3 0-57-16,0-16 51 0,3 29-48 0,-3-29 50 15,7 24-52-15,-7-24 52 0,9 17-49 0,1-9 51 16,-10-8-51-16,17 7 9 0,-17-7 41 0,20 0-54 16,-20 0 57-16,25-8-61 0,-12 1 46 15,3-1-48-15,-2-3 46 0,0-1-51 0,1-3 38 16,-3 1-40-16,2-2 43 0,-3-1-39 0,-1 2 53 16,-1-3-52-16,0 0 39 0,-4 1-41 0,1-2 45 15,-2 2-34-15,-3 1 5 0,-1 1 4 16,-1-2 2-16,-3 4 4 0,-2-2 2 0,-1 2 3 15,-4 0 3-15,2 1 7 0,-4 0 15 0,-2 4 3 16,3 1-3-16,-2 4 54 0,-3-3-62 0,17 6 48 16,-30-1-59-16,30 1 53 0,-32 3-62 0,18 1 50 15,-3 5-58-15,0 0 54 0,5 3-62 16,-2 0 59-16,0 1-61 0,3 3 62 0,0 0-68 16,0 2 60-16,3-1-54 0,1 1 53 0,1-4-55 15,1 5 56-15,2-2-58 0,0-1 55 0,3-1-55 16,3 0 63-16,0-3-59 0,2 2 51 0,1-2-56 15,2-3 56-15,2-2-50 0,2-2 51 0,-12-5-58 16,25 3 47-16,-10-5-60 0,2 1 36 0,2-5-52 16,0 0 41-16,2-5-34 0,-2 1 44 0,5-5-41 15,-5 1 28-15,2-2-21 0,-2-1 38 0,2 0-29 16,-6 1 32-16,1-2-25 0,-2 3 33 16,-2-3-28-16,-1 2 6 0,-2-1 4 0,0 0 4 15,-3 3 2-15,-3 0 1 0,-1-1-1 0,-2 15 3 16,-2-23 7-16,-1 9 2 0,-3 4 4 15,-1-1 2-15,1 2-3 0,-5 1 12 0,0 1 8 16,11 7-1-16,-25-7 4 0,25 7-1 0,-26-3 2 16,26 3-8-16,-29 3-5 0,15 2 44 0,-1-1-58 15,-1 5 42-15,1 2-55 0,2 2 49 0,-1-1-57 16,3 3 50-16,0 2-54 0,1-1 51 0,2 1-50 16,1 2 55-16,1-1-64 0,4-1 54 0,-1-2-53 15,3 2 49-15,3-4-49 0,-1 0 52 0,4 0-50 16,1-1 48-16,-7-12-48 0,16 17 54 0,-3-10-55 15,-13-7 59-15,26 6-57 0,-10-5 45 0,1-2-57 16,-2-2 56-16,7-4-45 0,-1 0-2 16,1-2 42-16,3-2-48 0,-3-2 46 15,4 1-44-15,-4-2 45 0,1 1-42 0,-3-1 43 16,-2 2-37-16,-2-1 44 0,-1 2-48 0,-2-1 58 16,-2 2-51-16,-2-1 5 0,-9 11 1 0,13-15 3 15,-13 15 1-15,5-15 5 0,-5 15 3 0,0 0 5 16,-2-16 1-16,2 16 6 0,0 0-3 0,-13-6 0 15,13 6 3-15,0 0 2 0,-19 4-2 0,19-4-2 16,-17 10-2-16,9-2-1 0,-2 0-4 0,2 4-1 16,0 0 52-16,-2 4-60 0,2 1 58 0,-2 0-59 15,3 2 43-15,1 1-59 0,-1 2 58 0,1 0-57 16,1 2 5-16,0 0-2 0,3 0 8 16,0 0 2-16,2-2 1 0,0 2 0 0,2-3 3 15,0 0 2-15,4-2 5 0,1-3 0 0,1-1-5 16,0-2-5-16,2-4-4 0,0-1 2 0,2-2 0 15,-12-6 0-15,29 5-10 0,-29-5-4 16,30-3-6-16,-12 0 36 0,2-4-36 0,-1 0 42 16,0-5-46-16,3-2 33 0,-1-1-41 0,0 0 36 15,-1-3-24-15,-2-2 13 0,-3 1-21 0,0 1 32 16,-2 0-23-16,-6-2 32 0,1 1-24 0,-2 0 30 16,-2 0-27-16,-3 1 40 0,-1 0-36 0,-1 3 34 15,-3 0-30-15,-2 0 43 0,-1 1-21 0,-1 2 39 16,-2 0-40-16,2 2 64 0,-3 1-57 15,3 1 0-15,-3 1-3 0,-2 1 9 0,13 6-1 16,-19-8-9-16,19 8-4 0,-22-1-3 0,22 1 2 16,-19 3-1-16,19-3-2 0,-20 12-2 0,11-3-1 15,0 2 1-15,1 3-2 0,-2 2 1 0,2-1-2 16,1 2 4-16,2 1-6 0,1 1-5 0,-2 0 4 16,3-2 2-16,1 0 2 0,0-1-1 15,2 0-2-15,0-16 0 0,4 29 1 0,-4-29-2 16,7 24 4-16,-7-24-2 0,13 18 4 0,-13-18-3 15,13 10-4-15,-13-10 44 0,18 5-61 0,-18-5 51 16,22-1-59-16,-22 1 47 0,25-8-54 0,-11 3 33 16,-2-3-39-16,1-2 38 0,-1 0-33 15,1-2 37-15,-1 0-31 0,-1-2 38 0,-3 3-35 16,-1-3 31-16,2 0-33 0,-5-1 49 0,0 0-46 16,0 1 40-16,-4 14-38 0,0-27 40 0,-4 12-35 15,0 2 37-15,-3-1-35 0,-2 4 32 0,-2-4-28 16,0 4 48-16,-1-1-38 0,0 4 11 0,2-1 4 15,-5 3-6-15,1 0 1 0,14 5 9 0,-29-5 1 16,29 5-1-16,-26 3 0 0,12 2-4 0,-1 2-4 16,1 2 0-16,2 2-3 0,-2 4 47 0,3 2-58 15,-1-1 45-15,1 3-52 0,2 4 9 0,1 1-4 16,0 0-1-16,2 0 2 0,1-1 4 16,3-2 2-16,1 1-1 0,1-3 1 15,3 1 0-15,1-1 2 0,3 0-1 0,0-5 0 16,0-1 1-16,2-2-2 0,2-1-2 0,2-4 2 15,-1-1-4-15,-12-5-5 0,26 3-3 0,-9-5 42 16,-3-1-53-16,1-2 45 0,5-3-54 0,-2-1 47 16,-1-2-41-16,1-2 40 0,2-2-41 0,0 0 46 15,-5 0-40-15,1-5 38 0,-2 5-39 0,-3-3 41 16,0 0-38-16,0 1 41 0,-4-1-38 0,-1 0 39 16,-4 3-27-16,3 0 38 0,-5 15-51 0,-3-29 45 15,0 16-48-15,-1 1 52 0,-3 3-42 0,0-2 53 16,-3 4-30-16,1 1 53 0,-2-1-56 15,11 7 4-15,-21-5 1 0,21 5-5 0,-22 0 4 16,22 0-3-16,-23 8-4 0,13-1-2 0,-1 2 4 16,0 5-1-16,0 1 3 0,3 2-4 0,-3 3 0 15,4 1-1-15,0 0 3 0,1 2-5 0,2 1 3 16,3 2 5-16,-1-2-3 0,4-2-9 0,-1 1-2 16,3-2 5-16,2-1-1 0,1-3 2 0,1 0 44 15,2-4-54-15,2-1 1 0,0-4 2 16,1 1 0-16,3-6 3 0,0-2-2 0,-16-1-7 15,35-3 2-15,-14-1 5 0,1-5-2 0,2-2 52 16,0-4-64-16,1 1 58 0,0-3-62 0,-2-3 61 16,2-3-72-16,-4 4 49 0,-2-2-47 0,-1 0 59 15,-3-2-59-15,-2 1 52 0,-4 2-57 16,0-1 61-16,-5 1-59 0,-2 1 61 0,-2 0-57 16,-2 0 59-16,-1 4-59 0,-4-3 56 0,-3 4-52 15,-1 0 76-15,-1-1-56 0,-2 3 49 0,0 0-51 16,2 4 5-16,-3 2 1 0,1 0-1 0,14 6 8 15,-25-6-1-15,25 6-1 0,-26 3-2 0,26-3-4 16,-25 12 2-16,13-3 1 0,-1 5 1 0,2 0 7 16,0 3-2-16,0 3-12 0,3 4 1 0,-2 0 2 15,4 1 0-15,-1-2 1 0,4 1 0 0,0-2-1 16,2 0-1-16,1-1 0 0,1-3 1 16,3 1 1-16,2-2 1 0,1-2 23 0,4 0-20 15,-3-4-4-15,3-1 4 0,1-3 0 0,2 0-3 16,1-4-9-16,-15-3 0 0,29 1-4 0,-11-4-6 15,0 0 68-15,1-3-71 0,3-3 63 0,2-3-73 16,-2-3 64-16,1 1-63 0,1-2 58 0,-4-2-63 16,3 0 47-16,-6 0-56 0,1-2 55 15,-3 1-49-15,-3 2 52 0,-1-1-46 0,-5-1 53 16,0 1-52-16,-1 1 54 0,-3 0-48 0,-4 1 59 16,0 2-57-16,-2 0 49 0,-5 0-52 0,1 2 75 15,0 1-54-15,-6 1 7 0,4 2 0 16,-2 2 1-16,0 1 10 0,12 5 1 0,-28-4-4 15,28 4-1-15,-26 1 61 0,26-1-78 0,-26 10 58 16,13-3-59-16,1 4 59 0,-1 2-74 0,1 2 60 16,1 3-64-16,0 1 63 0,3 0-62 0,-1 3 60 15,3 4-59-15,0-3 0 0,3-3 10 0,2 3 8 16,1-4-2-16,1 0 0 0,2-1-1 0,3 0 4 16,0-3 3-16,4 0 0 0,-2-4 4 0,3-1-1 15,2-2 0-15,-1-2 1 0,2-2-3 0,2-2-11 16,-16-2-7-16,32-2 57 0,-13-4-56 0,2-2 51 15,0-2-62-15,4-2 53 0,-2-3-53 0,-2 0 56 16,2-3-55-16,-1-2 51 0,-3 1-59 0,-2 0 57 16,0 0-49-16,-2 0 53 0,-6 1-51 0,1-1 53 15,-3 0-50-15,-2 1 54 0,-3 0-50 16,-2 3 5-16,-3 0 9 0,-1 0 1 0,-2 0 6 16,-1 2 22-16,1 2 4 0,-4 0-3 0,0 1-1 15,-1 2-5-15,11 8 5 0,-23-9 8 16,9 5-7-16,14 4-1 0,-23 0-2 0,23 0 7 15,-27 5-7-15,15 2-23 0,0 0 78 0,-1 6-72 16,1 0-10-16,1 3 60 0,-2 2-67 0,4 1 61 16,1 1-70-16,-2 1 66 0,3 2-68 0,1-1 4 15,2 1 6-15,0-1 9 0,3 0 0 16,1-3-3-16,1 1-2 0,3-5 0 0,0 3-2 16,2-3 4-16,4-3-2 0,-3 0-6 0,4-4 0 15,-2-2-12-15,-9-6-2 0,24 8-11 0,-24-8 40 16,27-1-43-16,-12-4 50 0,3-3-50 0,2-1 44 15,-3-2-38-15,5-4 44 0,-1 0-41 0,-2-2 41 16,-1-2-39-16,0-1 41 0,0-1-44 0,-4 0 38 16,1 0-31-16,-7 1 45 0,2 0-39 0,-6 0 2 15,2 1 5-15,-2 2 43 0,-4-1-35 0,0 1 11 16,-2 4 6-16,-3-2 9 0,1 2 4 0,-3 2 5 16,0 0-3-16,-3 2 15 0,10 9 4 0,-18-12-4 15,18 12-2-15,-16-6-10 0,16 6 2 0,-21 0-2 16,21 0-4-16,-18 8-6 15,9-2-3-15,-1 4 53 0,0 2-68 0,1 4 60 16,-2 0-70-16,4 2 61 0,-1 0-67 0,1 3 65 16,1-1-71-16,1 2 68 0,-1 1-71 0,2-1 5 15,3 1 3-15,1-4 3 0,1 0 6 0,2-2 28 16,0 0-32-16,2-3 3 0,1 0 3 0,0-3 0 16,4 0 1-16,0-6 2 0,-10-5-3 0,22 8-9 15,-22-8-7-15,25 0-5 0,-10-3 8 0,1-3 54 16,2-2-62-16,2-3 50 0,-3-2-46 0,5-3 5 15,-1-2 3-15,1-2 50 0,-3 1-56 0,1-4 39 16,-1 2-46-16,-2-3 48 0,-4 2-45 0,1-2 5 16,-3 1 6-16,-1 5 4 0,-6-3 7 0,1 1 5 15,-2 4 6-15,-1 0 7 0,-2 0 15 16,-2 2 11-16,2 14-5 0,-8-22 5 0,8 22-8 16,-14-17 7-16,14 17 9 0,-14-8 11 0,14 8 1 15,-16-5-10-15,16 5-6 0,-19 5-3 0,19-5-4 16,-20 11 0-16,9-3-6 0,0 5-13 0,2 4-5 15,-2 1 0-15,1 0-4 0,0 8-2 0,1-1 1 16,0 4-3-16,2 0-1 0,2 2-2 0,-1-1-2 16,2 0 3-16,3-4-5 0,0-2 4 0,2-2-1 15,0-1-3-15,3 1 0 0,2-6-7 0,-1-1 0 16,2-3-14-16,2 0 33 0,0-3-18 16,1-3-16-16,1 1 7 0,3-3-17 0,-14-4 11 15,27-2 2-15,-9-1-4 0,0-4 1 0,-1-1-1 16,3-1 7-16,2-4-1 0,-1-1 56 0,0-3-70 15,-2 0 54-15,2 0-63 0,-6-1 59 16,-1 1-53-16,-3 0 59 0,-2 0-52 0,0-1 57 16,-4 0-53-16,-1 1 56 0,-4 1-51 0,0 16 1 15,-3-30 5-15,-2 15 4 0,-2 1 8 0,0 0 3 16,-1 4 15-16,-2-2 14 0,-1 4-1 0,-1 1-3 16,2 0 6-16,10 7-8 0,-25-7-4 0,25 7-5 15,-23 0 10-15,23 0-18 0,-23 7-1 0,10 0 2 16,1 0-5-16,1 6-3 0,-2 0-1 15,2 4 4-15,3-1 1 0,0 2-1 0,-5 6-1 16,5-3 1-16,3 1 0 0,2 1 6 0,-1-1 2 16,2 0-13-16,1-1 1 0,1-2 1 0,3 3 0 15,1-5 0-15,1-1-7 0,2-3 12 0,1 2-9 16,2-5 8-16,-2 0-1 0,3-4-2 0,2-1-10 16,-13-5 4-16,25 3-8 0,-25-3-13 0,29-4 3 15,-14-3-1-15,5-1 67 0,-3-4-80 0,5 0 63 16,-1-5-77-16,-1 2 49 0,-2-1-45 0,-1-3 57 15,-2 0-49-15,-1-3 55 0,-3 4-50 0,-3-2 50 16,-1 1-45-16,-2-1 52 0,0 0-18 16,-4 3 18-16,-1-2-43 0,-1 4 72 15,-4-1-52-15,0 4 13 0,1-3 13 0,-2 4 6 16,-1-1 2-16,-1 2 3 0,8 10-1 0,-14-14 4 16,14 14-4-16,-16-6-3 0,16 6-8 0,-15 2 4 15,15-2-10-15,-18 11 1 0,8-4-1 0,3 3-1 16,-3 4-6-16,1 3 11 0,1 0-5 0,1 3-5 15,-2 1-1-15,3-1 1 0,0 2-2 0,3 1-10 16,-1-1 0-16,3 1 6 0,-1-4-12 0,2-1 3 16,2-1 2-16,0 0-2 0,3-4 1 0,0 2 2 15,2-4 10-15,0 1-15 0,3-2 1 16,-1-4 2-16,-9-6 2 0,24 8-6 0,-24-8-2 16,27-2-8-16,-12-1-4 0,3-4-14 0,2-1 8 15,-3-1 56-15,3-4-70 0,3-1 55 0,-3-3-72 16,2 0 47-16,-5 0-54 0,-1-4 66 0,0 1-51 15,-3 1 60-15,-5 2-50 0,1-3 56 0,-2 3-50 16,-1-3 59-16,-5 5-48 0,1-2 59 0,-2 17-56 16,-3-28 60-16,-1 13-55 0,-2 0 8 0,-1 4 10 15,-1 1 8-15,1 0 1 0,7 10 10 0,-20-13 0 16,20 13-16-16,-17-8 12 0,17 8-2 0,-21 0 3 16,21 0-4-16,-22 7-3 0,11-1-4 0,2 3 6 15,-1 3-5-15,0 4-4 0,-1-1 1 0,3 5 0 16,1-1-1-16,0 2-1 0,0 3-3 15,2-2 2-15,1 2-4 0,0 0 2 0,2-2 0 16,2 1 0-16,0-4 0 0,4 0-1 0,-1-4 1 16,1 1 1-16,3-2-1 0,0-1 20 0,0-4-21 15,3 1 8-15,1-2-12 0,-11-8 14 0,19 6-17 16,-19-6 12-16,23 0-13 0,-23 0-11 0,22-7-4 16,-9-1-3-16,-2-1 73 0,3-1-84 0,-3-2 52 15,0-2-69-15,0-1 67 0,-3 0-64 0,-1-2 54 16,-2-2-52-16,-1 0 58 0,-1 0-48 0,0-2 56 15,-3 2-51-15,0-1 58 0,-3 3-51 16,2-1 62-16,-3 2-52 0,0-2 69 0,-2 4-56 16,0 2 6-16,1 0 13 0,5 12 3 0,-11-16-1 15,11 16-4-15,-11-11 26 0,11 11-9 16,0 0-3-16,-15 3-6 0,15-3-1 0,-13 14 0 16,13-14-7-16,-11 24 3 0,6-11-5 0,-1 2 2 15,4 4-2-15,-3 0-1 0,3 2-1 0,-2 0-5 16,2 0-1-16,2 1-2 0,0-4 0 0,2-2 21 15,-1-1-18-15,3-2-3 0,-4-13-2 0,8 23-1 16,-8-23-7-16,11 15-18 0,-11-15-2 0,17 7-10 16,-17-7 5-16,15-1-1 0,-15 1 57 0,17-6-65 15,-9-3 55-15,1 1-67 0,-2 0 59 16,2-5-62-16,-1 0 45 0,-1 1-44 0,-2-4 41 16,-1 2-41-16,1-6 47 0,-1 1-38 0,-3 0 32 15,-1 2-31-15,0-3 47 0,-1 2-34 0,1 1 54 16,-4 1-39-16,-1 2 53 0,4-1-42 0,-4 2 56 15,5 13-55-15,-7-20 51 0,7 20-59 0,-7-15 54 16,7 15-64-16,0 0 59 0,-13-4-57 0,13 4 49 16,-11 9-61-16,11-9 28 0,-11 16-63 0,7-5-1 15,-1 2-52-15,-1 1-57 0,-1 5-57 0,2 1-34 16,-1-1-72-16,-1 4-81 0,-2 2-451 0,3-5-432 16</inkml:trace>
          <inkml:trace contextRef="#ctx0" brushRef="#br3" timeOffset="147811.7345">-1443 4084 47 0,'0'0'221'0,"0"0"-37"16,0 0-24-16,0 0-19 0,7-9-23 0,-7 9 6 16,0 0 0-16,0 0-1 0,8-15-3 0,-8 15 37 15,0 0-49-15,7-14 42 0,-7 14-46 0,0 0 42 16,6-15-31-16,-6 15 25 0,0 0-21 0,5-11 9 16,-5 11-6-16,0 0-6 0,0 0-12 15,4-11-8-15,-4 11 4 0,0 0 8 0,0 0 14 16,0 0-14-16,0 0 4 0,0 0-25 0,0 0 21 15,6 16-31-15,-6-16 37 0,2 15-40 0,-2-15 38 16,2 21-50-16,-2-21 40 0,1 28-58 0,-1-28 39 16,4 27-63-16,-2-13 45 0,-1 2-55 15,3-3 38-15,-4-13-46 0,6 24 44 0,-6-24-57 16,5 19 51-16,-5-19-54 0,7 17 48 0,-7-17-47 16,7 9 49-16,-7-9-53 0,0 0 53 0,0 0-55 15,18-1 51-15,-18 1-55 0,11-12 59 0,-11 12-55 16,7-14 46-16,-7 14-54 0,8-21 56 0,-8 21-55 15,6-24 54-15,-6 24-51 0,0-24 3 0,0 24 6 16,0-27 3-16,0 27 3 0,-3-23 2 0,3 23 15 16,-6-19-13-16,6 19-4 0,-8-16-2 15,8 16 5-15,-8-10 0 0,8 10 6 0,0 0 3 16,-17 0 3-16,17 0 4 0,-13 7 51 16,13-7-62-16,-13 17 54 0,6-5-62 0,0 2 62 15,2 4-65-15,-1 1 54 0,1 4-55 0,-1 0 60 16,5 0-72-16,0 3 66 0,-2-2-68 0,3 0 59 15,3-2-61-15,-2 0 59 0,3-1-61 0,-1-5 61 16,1 0-56-16,1-3 66 0,2-3-64 0,-7-10 71 16,14 14-68-16,-14-14 54 0,19 3-61 0,-19-3 62 15,22-6-63-15,-22 6 63 0,21-13-63 0,-8 4 60 16,-1-5-57-16,-1 2 58 0,1-3-62 0,-3 0 68 16,0 0-43-16,0-1-20 0,-4 2 63 0,-1-1-66 15,-1 2 7-15,1-1 5 0,-4 14 4 0,1-24-1 16,-1 24 8-16,-1-20 7 0,1 20 4 15,-4-15 1-15,4 15-2 0,0 0-1 0,-8-12-2 16,8 12-3-16,0 0 64 0,-11 10-74 16,11-10 57-16,-7 15-64 0,3-1 57 0,1 0-63 15,2 4 61-15,-2 3-60 0,3 3 58 0,-2 1-64 16,4 1 60-16,1 6-62 0,-1-7 66 0,4 4-68 16,-1-4 70-16,4 2-55 0,0-7 59 0,2-1-55 15,2-1 62-15,-1-4-59 0,3-1 63 0,3-3-58 16,0-3 56-16,4-3-60 0,-3-4 1 0,6-1 55 15,1-2-64-15,5-6 60 0,-1 0-66 16,0-1 60-16,1-3-57 0,2-1 51 0,0-2-60 16,0 0 62-16,-4 2-72 0,-3 1 57 0,-1-2-63 0,-2 3 63 15,-4 2-68-15,-1 0 70 0,-1 3-58 16,-3 0 68-16,-2 0-64 0,-12 7 62 0,18-9-52 16,-18 9 54-16,0 0-63 0,18-5 65 0,-18 5-61 15,0 0 53-15,0 0-57 0,0 0 62 0,5 13-61 16,-5-13 62-16,0 0-63 0,-8 17 64 0,8-17-61 15,-9 18 63-15,2-7-63 0,-3 1 61 0,2 0-53 16,-5 1 51-16,1 0-50 0,0 1 56 16,-4-1-63-16,3-1 9 0,-1 1 14 0,-3-2 13 15,1 1 9-15,1-3 2 0,-2 2 9 0,2-4 55 16,-3 2-60-16,0-3 53 0,3 0-65 16,0-1 49-16,-2-3-60 0,3 2 46 0,-2-2-54 15,16-2 51-15,-28 3-60 0,28-3 52 0,-23 3-59 16,23-3 58-16,-22 2-60 0,22-2 54 0,-17 2-61 15,17-2 57-15,0 0-66 0,-18 0 61 0,18 0-52 16,0 0 53-16,0 0-53 0,0 0 63 0,0 0-60 16,0 0 53-16,13 4-54 0,-13-4 56 0,20 3-54 15,-20-3 60-15,31 3-59 0,-13-3 55 0,1 2-54 16,0-2 56-16,6 1-57 0,3-2 55 0,-4 1-52 16,4 0 54-16,0-2-57 0,-1 2 60 0,2-4-61 15,0 2 56-15,-1-1-56 0,-1 2 57 0,1-3-57 16,-3 1 58-16,-1 2-59 0,3-3 58 15,-7 0-66-15,-2 3 56 0,0 0-61 0,-3-2 63 16,-15 3-55-16,28-4 64 0,-28 4-53 16,19-2 61-16,-19 2-58 0,18-2 57 0,-18 2-60 15,14-3 59-15,-14 3-61 0,0 0 58 0,12-6-59 16,-12 6 59-16,0 0-60 0,0 0 59 0,0 0-53 16,0 0 51-16,0 0-54 0,0 0 59 0,0 0-62 15,-15-4 56-15,15 4-57 0,0 0 57 0,-23 2-57 16,23-2 57-16,-24 5-56 0,24-5 53 0,-26 6-53 15,11-3 59-15,0 0-58 0,-2 2 54 0,-1-1-49 16,3 2 54-16,-2-3-52 0,1 2 52 16,1-1-59-16,-2 2 55 0,3-3-56 0,1 3 56 0,0-1-56 15,13-5 56-15,-25 7-61 0,25-7 61 16,-17 6-62-16,17-6 54 0,-16 7-52 0,16-7 50 16,-9 7-53-16,9-7 64 0,0 0-58 0,0 0 56 15,0 0-58-15,4 19 58 0,-4-19-55 0,16 6 55 16,-16-6-53-16,27 6 55 0,-9-4-53 0,-1 0 55 15,3-1-60-15,5 1 55 0,-1-4-49 16,4 2 53-16,-1-3-45 0,1 1 46 0,4-1-62 16,-1-1 59-16,1-1-58 0,1 0 60 0,-3 0-58 15,2 0 57-15,-1-1-58 0,-5 1 58 0,-3-2-57 16,2 3 56-16,-4-1-54 0,-1 1 54 16,-2 0-57-16,-3 1 60 0,-1-2-50 0,-14 5 51 15,26-5-54-15,-26 5 58 0,20-4-57 0,-20 4 55 16,0 0-56-16,19-3 54 0,-19 3-58 0,0 0 60 15,0 0-59-15,0 0 52 0,0 0-48 0,0 0 51 16,1 13-54-16,-1-13 55 0,-11 9-50 0,11-9 51 16,-16 11-56-16,5-4 54 0,-2-1-53 0,-2 2 54 15,0 1-56-15,-4 1 57 0,-2-1-55 0,0 2 56 16,-3-1-57-16,-3 0 51 0,0 1-49 0,-1 0 50 16,-1-1-51-16,0 1 4 0,2 0 4 0,-2-4 2 15,3 2 1-15,2 0 6 0,-1-2 0 0,3 1 0 16,3-2 2-16,0 1-8 0,1 0 10 15,4-3 2-15,2 1-5 0,-1 0 0 16,13-5-2-16,-18 7-2 0,18-7 7 0,0 0 1 16,-12 6-5-16,12-6 0 0,0 0 3 0,0 0 2 15,21 1 1-15,-21-1-2 0,27-1 1 0,-12-1 1 16,5 1 1-16,3-2-1 0,2-2 48 0,2 2-55 16,0-3 49-16,-1 3-58 0,4-3 57 0,0 1-56 15,2-2 47-15,-2 1-56 0,1 0 55 0,-1 0-51 16,-5 1 50-16,5-2-55 0,-5 3 55 0,-2-2-53 15,2 1 56-15,-3-3-58 0,0 2 54 0,0 2-50 16,-2-1 50-16,-4 1-50 0,-1 0 50 16,1-1-56-16,-3 2 57 0,-13 3-53 0,25-6 57 0,-25 6-48 15,18-6 64-15,-18 6-39 0,14-4 52 16,-14 4-57-16,0 0 45 0,12-5-58 0,-12 5 45 16,0 0-50-16,0 0 48 0,0 0-46 0,0 0 47 15,0 0-51-15,0 0 49 0,-15 2-51 0,15-2 49 16,-15 3-46-16,15-3 48 0,-19 4-46 0,19-4 58 15,-25 7-55-15,25-7 43 0,-26 6-54 0,26-6 50 16,-24 7-52-16,24-7 50 0,-19 6-51 16,19-6 44-16,-18 4-45 0,18-4 40 0,-12 4-54 15,12-4 53-15,0 0-49 0,-16 7 48 0,16-7-45 16,0 0 52-16,0 0-39 0,0 0 35 0,9 13-47 16,-9-13 45-16,12 6-51 0,-12-6 6 15,19 3 5-15,-19-3 0 0,25 4 4 0,-25-4 4 16,31 2 6-16,-16 0 0 0,3-2 4 0,0 0 2 15,-1 0-1-15,3 0 5 0,-1-2 0 0,-1 0 46 16,3 1-58-16,-5 0 50 0,2-1-53 0,-1 1 52 16,-1-3-50-16,-16 4 48 0,26-2-46 0,-26 2 51 15,20-4-56-15,-20 4 48 0,0 0-50 0,16-4 48 16,-16 4-55-16,0 0 59 0,0 0-58 0,0 0 51 16,-12-7-48-16,12 7 4 0,-20-4 1 0,4 3 6 15,-1-1 46-15,-2 1-56 0,-4 0 49 0,-4-1-54 16,-1 0 45-16,0 2-45 0,-5 0 46 0,4 0-62 15,-7 2 42-15,0 0-62 0,2 0 47 16,1 0-44-16,-2 1 46 0,2 1-46 16,7-2 63-16,-2 3-49 0,4-3 1 0,0 0 6 15,5 1 4-15,1-2 7 0,0 3 0 0,18-4-4 16,-26 1-7-16,26-1-16 0,-21 3 5 0,21-3 6 16,0 0 9-16,-20-4 12 0,20 4 52 0,0 0-59 15,-9-10 61-15,9 10-61 0,0 0 56 0,0-18-56 16,0 18 58-16,3-13-58 0,-3 13 59 0,3-14-62 15,-3 14 65-15,3-16-58 0,-3 16 62 0,2-15-60 16,-2 15 56-16,-2-17-52 0,2 17 51 0,-6-18-61 16,6 18 65-16,-8-15-64 0,0 6 57 0,8 9-60 15,-18-15 57-15,5 6-57 0,1 3 58 16,-1 2-61-16,-3-1 60 0,2 2-64 0,-2-1 58 16,16 4-49-16,-32 0 51 0,32 0-60 0,-30 4 60 15,30-4-53-15,-25 6 4 0,25-6-87 0,-18 6 38 16,18-6-63-16,-14 6 31 0,14-6-42 0,0 0 36 15,0 0-11-15,0 0-24 0,0 0-38 16,12 7-27-16,-12-7-38 0,16-7-38 0,-4 3-7 16,-12 4-20-16,23-10-122 0,-12 4-321 0,2-1-272 15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6:34.09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63633F6-225E-4CF3-9720-72A0C24192F7}" emma:medium="tactile" emma:mode="ink">
          <msink:context xmlns:msink="http://schemas.microsoft.com/ink/2010/main" type="writingRegion" rotatedBoundingBox="1297,1503 11284,758 11646,5609 1659,6355">
            <msink:destinationLink direction="with" ref="{B96D6C10-1B71-4449-A18B-7A05B67A31AC}"/>
          </msink:context>
        </emma:interpretation>
      </emma:emma>
    </inkml:annotationXML>
    <inkml:traceGroup>
      <inkml:annotationXML>
        <emma:emma xmlns:emma="http://www.w3.org/2003/04/emma" version="1.0">
          <emma:interpretation id="{B55BA8A8-9975-4EA8-81E3-0542AE6BBE3A}" emma:medium="tactile" emma:mode="ink">
            <msink:context xmlns:msink="http://schemas.microsoft.com/ink/2010/main" type="paragraph" rotatedBoundingBox="2656,1331 6410,1380 6395,2571 2641,252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118B8581-36AE-44BD-AACA-1E55861F657D}" emma:medium="tactile" emma:mode="ink">
              <msink:context xmlns:msink="http://schemas.microsoft.com/ink/2010/main" type="line" rotatedBoundingBox="2656,1331 6410,1380 6395,2571 2641,2522"/>
            </emma:interpretation>
          </emma:emma>
        </inkml:annotationXML>
        <inkml:traceGroup>
          <inkml:annotationXML>
            <emma:emma xmlns:emma="http://www.w3.org/2003/04/emma" version="1.0">
              <emma:interpretation id="{AE9C5430-3EFF-41AC-BB70-192120A5FE7C}" emma:medium="tactile" emma:mode="ink">
                <msink:context xmlns:msink="http://schemas.microsoft.com/ink/2010/main" type="inkWord" rotatedBoundingBox="2656,1331 6410,1380 6395,2571 2641,2522"/>
              </emma:interpretation>
              <emma:one-of disjunction-type="recognition" id="oneOf0">
                <emma:interpretation id="interp0" emma:lang="ru-RU" emma:confidence="0">
                  <emma:literal>Дано:</emma:literal>
                </emma:interpretation>
                <emma:interpretation id="interp1" emma:lang="ru-RU" emma:confidence="0">
                  <emma:literal>Дано :</emma:literal>
                </emma:interpretation>
                <emma:interpretation id="interp2" emma:lang="ru-RU" emma:confidence="0">
                  <emma:literal>Дано C</emma:literal>
                </emma:interpretation>
                <emma:interpretation id="interp3" emma:lang="ru-RU" emma:confidence="0">
                  <emma:literal>Дано!</emma:literal>
                </emma:interpretation>
                <emma:interpretation id="interp4" emma:lang="ru-RU" emma:confidence="0">
                  <emma:literal>Дано %</emma:literal>
                </emma:interpretation>
              </emma:one-of>
            </emma:emma>
          </inkml:annotationXML>
          <inkml:trace contextRef="#ctx0" brushRef="#br0">3552 952 27 0,'0'0'328'0,"0"0"-81"0,0 0-35 0,0 0-40 16,0 0-25-16,0 0-19 0,0 0-23 0,0 0-11 16,0 0-5-16,0 0-4 0,9-10-34 0,-9 10 46 15,0 0-49-15,0 0 58 0,0 0-61 0,9-7 70 16,-9 7-73-16,0 0 78 0,0 0-65 0,0 0 64 16,0 0-59-16,0 0 57 0,0 0-50 15,9-8 47-15,-9 8-53 0,0 0 44 0,0 0-65 0,0 0 44 16,0 0-64-16,0 0 50 0,0 0-62 15,0 0 50-15,0 0-63 0,0 0 53 0,0 0-63 16,0 0 58-16,0 0-70 0,0 0 57 0,0 0-34 16,0 0 34-16,0 0-56 0,0 0 61 0,0 0-59 15,0 0 56-15,-3 14-57 0,3-14 58 16,0 0-62-16,-2 13 60 0,2-13-53 0,0 0 54 16,-4 12-54-16,4-12 52 0,0 0-58 0,0 0 59 15,-3 15-42-15,3-15 29 0,0 0-50 0,0 0 57 16,0 0-56-16,0 0 57 0,-3 14-54 0,3-14 65 15,0 0-66-15,0 0 58 0,0 0-50 16,0 0 59-16,0 0-54 0,0 0 53 0,0 0-60 16,0 0 56-16,0 0-47 0,17-6 46 0,-17 6-57 15,0 0 68-15,6-10-64 0,-6 10 51 0,0 0-55 16,6-13 56-16,-6 13-56 0,0 0 66 0,0 0-54 16,4-17 57-16,-4 17-58 0,0 0 58 0,0 0-58 15,0-16 60-15,0 16-61 0,0 0 62 0,0 0-64 16,-5-13 55-16,5 13-68 0,0 0 61 0,0 0-61 15,-11-6 58-15,11 6-54 0,0 0 53 0,0 0-59 16,-17 1 59-16,17-1-60 0,0 0 60 16,-12 5-62-16,12-5 67 0,0 0-64 0,-13 10 59 15,13-10-59-15,-7 9 59 0,7-9-57 16,-7 12 54-16,7-12-56 0,-5 12 57 0,5-12-56 16,-6 12 59-16,6-12-58 0,0 0 57 0,-2 17-54 15,2-17 53-15,0 0-58 0,-3 16 61 0,3-16-61 16,0 0 60-16,5 13-52 0,-5-13 46 0,0 0-56 15,0 0 51-15,13 7-66 0,-13-7 51 0,0 0-55 16,0 0 57-16,18 1-52 0,-18-1 58 0,0 0-55 16,14-7 61-16,-14 7-53 0,0 0 63 0,12-9-62 15,-12 9 59-15,8-10-53 0,-8 10 59 0,0 0-43 16,10-13 45-16,-10 13-54 0,0 0 61 0,5-15-56 16,-5 15 63-16,0 0-58 0,4-15 47 0,-4 15-29 15,0 0 53-15,0 0-61 0,0 0 59 0,0-18-58 16,0 18 56-16,0 0-67 0,0 0 55 15,0 0-61-15,-4-12 52 0,4 12-60 0,0 0 56 16,0 0-57-16,0 0 54 0,0 0-50 16,-13 6 56-16,13-6-65 0,0 0 58 0,-11 12-58 15,11-12 58-15,0 0-55 0,-9 14 53 0,9-14-60 16,0 0 49-16,-4 14-60 0,4-14 54 0,0 0-54 16,-3 13 72-16,3-13-65 0,0 0 52 0,0 0-62 15,0 0 50-15,3 14-56 0,-3-14 63 0,0 0-51 16,0 0 53-16,0 0-55 0,19 2 53 0,-19-2-54 15,0 0 58-15,17-8-50 0,-17 8 58 16,0 0-51-16,12-10 55 0,-12 10-49 0,7-11 54 16,-7 11-48-16,0 0 55 0,7-16-41 0,-7 16 65 15,0 0-57-15,6-16 59 0,-6 16-59 0,0 0 51 16,0 0-62-16,0-17 56 0,0 17-57 0,0 0 55 16,0 0-58-16,-3-15 48 0,3 15-63 0,0 0 54 15,0 0-72-15,0 0 34 0,0 0-79 0,-15-3 25 16,15 3-95-16,0 0 25 0,-9 8-93 0,9-8-28 15,0 0-53-15,-9 11-400 0,9-11-217 16</inkml:trace>
          <inkml:trace contextRef="#ctx0" brushRef="#br0" timeOffset="-23820.1936">3589 825 270 0,'0'0'945'0,"0"0"-203"0,-3 20-78 15,3-20-61-15,0 0-38 0,-5 17-53 0,5-17-94 16,0 0-75-16,-7 15-68 0,7-15-52 15,0 0-54-15,-6 14-39 0,6-14-79 0,0 0-82 16,-5 12-103-16,5-12-137 0,0 0-146 0,-6 11-100 16,6-11-149-16,0 0-556 0,-8 11-829 0</inkml:trace>
          <inkml:trace contextRef="#ctx0" brushRef="#br0" timeOffset="-23989.4594">3643 631 735 0,'6'-9'856'0,"-6"9"-145"0,13-12-174 16,-13 12-43-16,10-10-77 0,-10 10-29 0,0 0-93 16,9-13-52-16,-9 13-64 0,0 0-22 0,0 0-67 15,0 0-54-15,0 0-114 0,0 0-148 0,0 0-84 16,0 0-214-16,0 20-145 0,0-20-369 0,-12 17-654 15</inkml:trace>
          <inkml:trace contextRef="#ctx0" brushRef="#br0" timeOffset="-1393.1001">3710 514 190 0,'0'0'307'0,"0"0"-63"0,0 0-8 16,0 0-54-16,0 0 33 0,0 0-69 0,0 0 58 15,0 0-70-15,0 0 8 0,0 0 6 0,0 0 56 16,0 0-64-16,0 0 52 0,0 0-57 0,0 0 50 16,0 0-58-16,0 0 47 0,0 0-68 0,0 0 54 15,0 0-71-15,0 0 50 0,0 0-64 0,0 0-5 16,0 0-3-16,0 0-4 0,0 0-5 15,0 0-7-15,0 0 19 0,0 0-26 16,0 0-14-16,0 0 0 0,0 0-8 0,0 0-3 16,0 0-2-16,0 0-3 0,0 0-3 0,0 0-1 15,0 0-4-15,0 0-3 0,0 0-2 0,0 0 5 16,0 0-12-16,0 0 5 0,0 0-1 0,0 0-3 16,0 0-2-16,0 0 1 0,0 0 3 0,0 0-3 15,0 0 2-15,0 0 0 0,13 4 0 0,-13-4 0 16,0 0-2-16,0 0 6 0,0 0 0 0,0 0-9 15,0 0 1-15,0 0-5 0,0 0-3 0,0 0-3 16,0 0-4-16,0 0 50 0,0 0-61 0,0 0 53 16,0 0-59-16,0 0 56 0,0 0-42 0,0 0 47 15,0 0-47-15,0 0 6 0,0 0 6 16,0 0 3-16,0 0 4 0,0 0 1 0,16-1 2 16,-16 1 2-16,0 0 6 0,0 0-3 15,0 0 2-15,8-8 1 0,-8 8 5 0,0 0-5 16,0 0 12-16,6-12 17 0,-6 12 3 0,0 0-8 15,0 0-3-15,0 0-1 0,0 0 3 0,4-12 1 16,-4 12-5-16,0 0-5 0,0 0 1 0,0 0-3 16,0 0-4-16,0 0 1 0,0 0-1 0,0 0-3 15,-3-17-1-15,3 17-9 0,0 0-4 0,0 0 5 16,0 0-10-16,0 0 2 0,0 0 3 0,-14 4-2 16,14-4 4-16,0 0-3 0,-12 7 0 15,12-7 2-15,0 0 2 0,-11 11-1 0,11-11 6 0,-10 7-3 16,10-7-6-16,-8 10-4 0,8-10 5 15,-7 11 5-15,7-11-4 0,-7 10 51 0,7-10-62 16,0 0 52-16,-7 14-58 0,7-14 54 0,0 0-58 16,-5 12 54-16,5-12-59 0,0 0 52 0,0 0-51 15,-4 14 65-15,4-14-57 0,0 0 2 0,0 0 54 16,0 0-54-16,0 0 6 0,0 0 0 0,12 7 2 16,-12-7 4-16,0 0 2 0,0 0 3 15,15-9 1-15,-15 9-2 0,0 0 12 0,13-7-7 16,-13 7-2-16,0 0 4 0,8-11-2 0,-8 11 1 15,0 0-1-15,10-12-1 0,-10 12 2 16,0 0 2-16,5-12-1 0,-5 12 3 0,0 0 0 16,0 0 4-16,3-13 3 0,-3 13-4 0,0 0 3 15,0 0 0-15,0 0-13 0,0 0 0 0,-1-15-5 16,1 15 0-16,0 0-3 0,0 0 1 0,0 0 2 16,0 0-1-16,-14-4-1 0,14 4 1 0,0 0-2 15,0 0 9-15,-15 9-5 0,15-9-2 0,0 0 4 16,-10 13-1-16,10-13-4 0,-8 11 1 0,8-11 2 15,-7 10-1-15,7-10 51 0,-6 10-60 0,6-10 51 16,0 0-57-16,-5 18 53 0,5-18-52 0,0 0 38 16,-3 13-54-16,3-13 52 0,0 0-37 0,0 0-17 15,0 0 58-15,0 17-61 0,0-17 57 16,0 0-54-16,0 0 54 0,0 0-55 16,0 0 54-16,18 2-59 0,-18-2 51 0,0 0-57 15,14-8 62-15,-14 8-56 0,9-8 10 0,-9 8 6 16,9-8 7-16,-9 8 7 0,7-9 1 0,-7 9 5 15,0 0 1-15,6-17 3 0,-6 17 1 0,0 0 1 16,5-12 4-16,-5 12 11 0,0 0-9 0,0 0 4 16,2-15-6-16,-2 15-4 0,0 0-9 0,0 0-21 15,0 0-25-15,0 0 34 0,-4-11-81 0,4 11 35 16,0 0-86-16,0 0 18 0,-11 7-105 0,11-7-41 16,0 0-19-16,-9 11-42 0,9-11-460 15,-7 11-329-15</inkml:trace>
          <inkml:trace contextRef="#ctx0" brushRef="#br0" timeOffset="-26028.9194">837 7 508 0,'0'0'517'0,"-8"-7"-58"15,8 7-49-15,0 0-26 0,0 0-28 0,-14-3-14 16,14 3-59-16,0 0 28 0,-13 7-70 0,13-7 20 16,-9 7-60-16,9-7 15 0,-9 16-43 0,4-6 2 15,-1 1-14-15,1 3 0 0,-2 3-8 0,0 1-10 16,0 3 0-16,-1 0-14 0,-2 3 4 0,1 3-23 15,-1 2 0-15,0 3-20 0,-2 4-3 16,0 1-14-16,-2-1-4 0,1 2-7 0,-2 2-4 16,-3 5-5-16,3-4 0 0,3-2 1 0,-5-1-13 15,2-1-2-15,-3 1-9 0,2-2-4 16,-1-3-6-16,1 1 0 0,-2-3-4 0,0-1 3 16,1-4-7-16,2-2 5 0,-3-2-5 0,2-3 3 15,-2 1-4-15,0-3 11 0,3-2 4 0,-1-3 15 16,1 0-27-16,0-2 31 0,0 1 6 0,0-5-1 15,2-2 10-15,13-4-9 0,-26 7-8 0,26-7-14 16,-20 0-5-16,20 0 2 0,-21-5-7 16,21 5-11-16,-14-9 3 0,14 9-3 0,-11-17-31 0,11 17 34 15,-3-21-26-15,3 21 22 0,2-27-23 16,3 12 22-16,3-1-23 0,3-2 25 0,1 1-27 16,1 0 24-16,0 1-25 0,5 1 29 0,0-2-4 15,2 3-3-15,2 1 0 0,-2 3 0 0,2 1-3 16,0 3-1-16,1-1 0 0,-1 2-29 0,0 3 28 15,-1 2-11-15,4 2 22 0,-5 2-26 0,2 2 32 16,-2 2-27-16,-2 3 31 0,-1 2-27 0,-1 2 34 16,-1 2-3-16,-1 4 5 0,-3-2 0 0,-2 1-1 15,0 0-35-15,-1 0 40 0,-3 3-2 0,1-2-2 16,-3 0-6-16,1 0-2 0,-2 0-16 0,1-5 14 16,-1 1-18-16,-1-1 17 0,2-2-16 0,-3-14 12 15,1 24-16-15,-1-24 19 0,3 20-11 0,-3-20 21 16,3 16-6-16,-3-16 10 0,0 0-13 15,9 12 7-15,-9-12-12 0,14-4 7 0,-14 4-4 16,19-15-11-16,-5 4 5 0,0-5-8 0,7-4 4 16,-2 0 2-16,6-6-2 0,-1-4-3 0,7-7 1 15,-1 1-2-15,0-1-1 0,-2-2 0 0,2-2-11 16,-1 2 2-16,-3-2 7 0,2 1 0 0,-6-1 1 16,1 2 2-16,-5 3-5 0,-1 1 8 0,-3 2 9 15,-6 0-3-15,-3 3-6 0,0 0 1 0,-5 3-23 16,-2-4 31-16,-6 2-26 0,-2 0 27 0,-2 2-26 15,-9-1 27-15,-1 0-21 0,-5 3 20 0,-4 2-12 16,-2 4 30-16,-4 3-33 0,-4 3 24 16,-2 4-30-16,-3 3 29 0,-4 3-24 0,0 6 21 15,-11 4-25-15,2 4 21 0,-2 4-3 0,-1 4-4 16,2 5-2-16,-8 9 3 0,2 0-1 0,12-2-1 16,6 3-3-16,3 3-5 0,3-1 0 0,6 0-3 15,7 1 0-15,6-5-14 0,5 0 20 0,6-4-18 16,2-2 16-16,7-2-14 0,5-3 20 15,5-2-18-15,4-2 12 0,5-3 4 0,9-3 4 16,1-3-4-16,6-2-18 0,4-4-18 0,1-4-19 16,11-1-23-16,-2-2-32 0,5-5-37 0,4 0-47 15,0-4-46-15,-8 5-55 0,-2 0-51 16,-1-3-99-16,-2 4-38 0,-9 1-137 0,1 0-16 16,-6 0-724-16,-4 3-959 0</inkml:trace>
          <inkml:trace contextRef="#ctx0" brushRef="#br0" timeOffset="-24253.0694">1490 709 346 0,'15'-6'662'0,"-15"6"-143"0,11-7 22 0,-11 7-76 16,0 0-45-16,0 0-41 0,15-6-51 0,-15 6-44 15,0 0-40-15,0 0-29 0,0 0-13 16,0 0-9-16,3 14-17 0,-3-14-23 0,0 0-17 16,-5 18-11-16,5-18-4 0,-6 17-12 0,6-17-4 15,-5 16-14-15,5-16-16 0,-5 16-15 0,5-16-8 16,-5 13-14-16,5-13-6 0,0 0-4 0,-4 16-2 15,4-16 2-15,0 0-5 0,0 0 4 16,0 0-10-16,0 0 4 0,0 0-11 0,0 0 8 16,0 0-11-16,0 0 6 0,9-11-10 0,-9 11 6 15,5-14-6-15,-5 14 5 0,4-16-5 0,-4 16 9 16,1-17-9-16,-1 17 14 0,-1-17-10 0,1 17 10 16,-4-19-7-16,4 19 5 0,-9-18 11 0,9 18 13 15,-12-16-12-15,12 16 0 0,-17-11 1 0,17 11-2 16,-20-6 1-16,20 6 11 0,-24-3-1 0,24 3-5 15,-27 3-5-15,10 3-3 0,-1 1-6 0,2 4-1 16,-4 0-2-16,1 5-2 0,0-1 2 0,0 5-17 16,-2 2 28-16,4-1 1 0,-1 3 10 15,2-1 0-15,-1 4 8 0,5-2-12 0,0 1 18 16,2-2-32-16,2-2 18 0,1 1-5 0,4-4-6 16,-1 0 5-16,4-4 2 0,1 2-8 0,2-3 1 15,3 0 2-15,0-4-13 0,3-2 7 0,-9-8-1 16,23 11-5-16,-23-11-9 0,32-2 5 0,-16-1-1 15,5-6-5-15,1 1 2 0,3-5-6 0,0 1-2 16,-1-5-1-16,1 0-8 0,1-4-3 0,-2 2 5 16,-1 0 4-16,-2-1-4 0,0 0 1 0,-5 1 3 15,2 0 1-15,-5 2-7 0,-1 2 3 0,-1 0 12 16,-4 3-2-16,0 0 4 0,-2 1-5 0,-5 11-1 16,6-18 0-16,-6 18 2 15,0 0-3-15,0-16 12 0,0 16-12 0,0 0 1 0,0 0 0 16,-15 1-4-16,15-1 4 0,-13 12 1 15,13-12-1-15,-15 23 0 0,10-11-14 0,-4 4 14 16,2 2 0-16,-2-1 11 0,2 1-1 0,1 1-3 16,1-1 3-16,1 1-2 0,0-3-2 0,-1 0-6 15,5-16 6-15,-1 27-3 0,1-27 3 0,4 22-24 16,-4-22 32-16,8 16-17 0,-8-16 13 0,18 7-14 16,-18-7 15-16,27-2-5 0,-10-3 9 0,5-1-6 15,2-4-2-15,3-4-4 0,4-2-8 0,3-4-6 16,-2-1-5-16,7-6 2 0,-2-3-2 0,-1 3-6 15,-6 2 11-15,-1-1 2 0,-3 2 1 16,-3 0 4-16,-3 4-3 0,-2-1 4 0,-2 2 0 16,-3 4 7-16,-4 0 8 0,1 2 7 0,-5 0-5 15,-5 13-1-15,9-17-2 0,-9 17-10 0,0 0 7 16,1-14-2-16,-1 14 0 0,0 0-10 0,0 0 4 16,-14 11 7-16,7 0 0 0,0 4-1 0,-4 3 2 15,-1 6 0-15,0 0-1 0,-1 4-1 0,-3 4-5 16,1 0 6-16,2 2-10 0,1-5 3 0,1-2-1 15,0 0-10-15,2-1 13 0,3-5-8 0,-3-3 14 16,4 0-11-16,1-2 4 0,-1-3-4 0,0-2 10 16,5-11 0-16,-6 20 13 0,6-20-15 15,0 0 14-15,0 0-4 0,0 0-2 0,0 0-3 16,0 0 2-16,0 0-10 0,16-11 2 0,-12 1-10 16,1-2 8-16,4 0-2 0,-3-1-2 0,1-3 0 15,2 0-5-15,-3 2 5 0,3-1 2 0,-5 3-10 16,4-1 11-16,-4-1 0 0,-4 14-1 0,10-20 0 15,-10 20-3-15,8-16-8 0,-8 16 0 0,8-13 2 16,-8 13 0-16,0 0 1 0,0 0 6 0,0 0-3 16,0 0 1-16,0 0 1 0,0 0 0 0,0 0 3 15,-2 22 6-15,2-22-8 0,-3 20 2 0,3-20-2 16,-6 22 0-16,6-22 0 0,-1 21 4 0,1-21-7 16,-3 19 2-16,3-19-2 0,3 16 4 15,-3-16 1-15,4 13 0 0,-4-13-2 0,13 5 10 16,-13-5-8-16,22-2-2 0,-9-3 1 0,5-1-4 15,0-2-8-15,2-2-7 0,2-4 0 0,2-2 0 16,0 0-5-16,2-5 3 0,0 0-4 0,2-3 6 16,-3 2 8-16,-5 1 1 0,0 2 5 15,-3 1-7-15,0-1 10 0,-5 3 3 0,-1 0 1 16,-1 1-3-16,-3 3 12 0,-2-1 11 0,-5 13 2 16,9-17-6-16,-9 17-5 0,0 0-8 0,-3-18 8 15,3 18-7-15,0 0-5 0,0 0 10 0,-18 0-3 16,18 0 2-16,-14 15 3 0,6-6 1 0,-2 6-1 15,-1 2 0-15,2 2-2 0,-2 4-5 0,0 1-3 16,0 1 0-16,1 1-1 0,0-1 2 16,3 1-3-16,1-4 1 0,1-1-1 0,3 0 0 15,-1-4 1-15,2 0 6 0,2-3 3 0,3-1 8 16,0-1-3-16,-4-12 1 0,18 16 1 0,-18-16-3 16,25 5 1-16,-9-5-10 0,5-3 0 0,0-3-3 15,5-4-2-15,3-1-8 0,0-3-8 0,4-4-6 16,1-1-3-16,5-7-3 0,-2-1-2 0,0 0 3 15,-6 3 7-15,-2-3 3 0,-3 4 2 0,-3-1 5 16,-3 3 1-16,-1 0 4 0,-4 1-5 0,-3 4 0 16,-1 1 9-16,-2 1 29 0,-2 1-5 0,-7 13-22 0,6-19 14 15,-6 19-3-15,0 0-2 16,-1-17 3-16,1 17-8 0,0 0 4 0,0 0-4 16,0 0 0-16,-21 3-1 0,13 6-2 0,0 2 1 15,-2 2-1-15,1 5-2 0,-2 1-1 0,0 2 3 16,1 5-1-16,0-3-11 0,3 3 9 0,2-4 1 15,-1 0-1-15,4-1-1 0,-3 0 0 0,5-1-1 16,0-5 3-16,2 2 2 0,3-3 5 0,1-3-1 16,1 1-2-16,4-6 2 0,-11-6-3 0,25 8 1 15,-25-8 0-15,35-3-11 0,-14-2 7 0,1-1 4 16,4-6-1-16,3 0-2 0,3-6-7 0,0-3 1 16,-2 2 1-16,-1-4 7 0,-3 1 1 15,-1-2 0-15,-6 3-3 0,-1-3-1 0,-3 2 1 16,-2-2 3-16,-5 0-5 0,-1 1 0 0,-4 2 4 15,-2 2-4-15,-2 0 11 0,-5 0 4 0,-2 1 0 16,-2 2 4-16,-2 2 14 0,-5 1-22 0,1 4-12 16,0-1 0-16,-3 3 0 0,3 4 0 0,-4 2 0 15,2 1 0-15,-5 4 0 0,2 5 0 0,-2 5 0 16,-2 2 0-16,-4 8-46 0,-3 8-83 0,6-4-93 16,-3 12-98-16,0 0-118 0,3 5-114 0,1 2-177 15,5 2-119-15,-4 1-707 0,5-3-1196 16</inkml:trace>
        </inkml:traceGroup>
      </inkml:traceGroup>
    </inkml:traceGroup>
    <inkml:traceGroup>
      <inkml:annotationXML>
        <emma:emma xmlns:emma="http://www.w3.org/2003/04/emma" version="1.0">
          <emma:interpretation id="{B78F25F8-919F-4C1B-8CD1-6A3F17BC2F2B}" emma:medium="tactile" emma:mode="ink">
            <msink:context xmlns:msink="http://schemas.microsoft.com/ink/2010/main" type="paragraph" rotatedBoundingBox="1533,3438 11429,2699 11511,3802 1615,454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0E4BF29-97D6-4A7E-AFFD-3B92FE64A3F0}" emma:medium="tactile" emma:mode="ink">
              <msink:context xmlns:msink="http://schemas.microsoft.com/ink/2010/main" type="line" rotatedBoundingBox="1533,3438 11429,2699 11511,3802 1615,4540"/>
            </emma:interpretation>
          </emma:emma>
        </inkml:annotationXML>
        <inkml:traceGroup>
          <inkml:annotationXML>
            <emma:emma xmlns:emma="http://www.w3.org/2003/04/emma" version="1.0">
              <emma:interpretation id="{13CB3C3A-92AF-499A-B20D-600F44B87AF6}" emma:medium="tactile" emma:mode="ink">
                <msink:context xmlns:msink="http://schemas.microsoft.com/ink/2010/main" type="inkWord" rotatedBoundingBox="1533,3438 2167,3391 2212,3993 1578,4040"/>
              </emma:interpretation>
              <emma:one-of disjunction-type="recognition" id="oneOf1">
                <emma:interpretation id="interp5" emma:lang="ru-RU" emma:confidence="0">
                  <emma:literal>т</emma:literal>
                </emma:interpretation>
                <emma:interpretation id="interp6" emma:lang="ru-RU" emma:confidence="0">
                  <emma:literal>Т</emma:literal>
                </emma:interpretation>
                <emma:interpretation id="interp7" emma:lang="ru-RU" emma:confidence="0">
                  <emma:literal>ты</emma:literal>
                </emma:interpretation>
                <emma:interpretation id="interp8" emma:lang="ru-RU" emma:confidence="0">
                  <emma:literal>тБ</emma:literal>
                </emma:interpretation>
                <emma:interpretation id="interp9" emma:lang="ru-RU" emma:confidence="0">
                  <emma:literal>т.</emma:literal>
                </emma:interpretation>
              </emma:one-of>
            </emma:emma>
          </inkml:annotationXML>
          <inkml:trace contextRef="#ctx0" brushRef="#br0" timeOffset="-22358.3948">-894 2086 135 0,'14'-7'744'0,"-14"7"-72"16,0 0-130-16,0 0-52 0,11-4-45 0,-11 4-24 15,0 0-67-15,0 0-19 0,0 0-43 0,0 0-14 16,0 0-8-16,0 0-3 0,5 15-25 0,-5-15-13 15,-5 17-23-15,5-17-17 0,-7 24-22 16,1-9-4-16,-1 4-15 0,1 0-61 0,-3 2 32 16,1 0-55-16,0 2 31 0,-3 3-57 15,-2-2 34-15,2-2-54 0,0 2 38 0,2 0-50 16,-2-1 38-16,1-2-43 0,0-3 36 0,1-1-42 16,0-1 39-16,3-3-39 0,-3-2 38 0,5 1-37 15,4-12 25-15,-12 18-26 0,12-18 25 0,-11 12-29 16,11-12 32-16,0 0-48 0,-15 5 32 0,15-5-54 15,0 0 41-15,0 0-48 0,-2-21 38 0,2 21-58 16,7-25 41-16,0 9-54 0,1-2 47 0,0 0-1 16,5-3-5-16,1-3 1 0,1 1 7 0,-1 2 10 15,2-2 1-15,2 1 9 0,0 1-1 0,-1 0 7 16,-1 1-2-16,2 2 7 0,-2 3 0 0,-2 0 8 16,0 3-1-16,0 0 11 0,0 5-1 0,-2 2 13 15,0 0 8-15,-12 5 10 0,20 0 16 16,-20 0 7-16,15 10 9 0,-15-10-38 0,11 17 35 15,-6-6-28-15,0 2 22 0,-4 3-20 0,0 0 17 16,-1 2-13-16,0 1-5 0,-1 0-1 0,-3 4 17 16,1-4-21-16,-1 2 16 0,-2-2-18 0,4 0 6 15,-4-3-14-15,2-1 8 0,1-3-7 0,-1 1 9 16,4-13 10-16,-5 19 24 0,5-19-19 0,-6 12-21 16,6-12-2-16,0 0-15 0,0 0 0 0,0 0-17 15,0 0-13-15,3-17-7 0,1 7-11 0,1-4 5 16,5-3-13-16,1-1 10 0,2-4-19 0,0 0 23 15,1-1-16-15,3 1 32 0,1-1-26 16,-3-1 27-16,3 3 2 0,0 1-7 0,-2 1 10 0,2 1 2 16,-3 4-2-16,0 1 2 0,-2 2 3 15,-1 1 8-15,1 2 6 0,-13 8-2 0,19-8 13 16,-19 8 19-16,18 2 9 0,-18-2 12 0,9 12 4 16,-9-12 0-16,9 23-26 0,-8-9 21 0,-2 3-5 15,-2 1-41-15,0 5-18 0,-1 1 0 0,-3 3 0 16,0 2 0-16,-2 1 0 0,-1 1 0 0,0-1 0 15,2 2-82-15,-3-4-160 0,3 1-32 0,-2 1-78 16,2-3-62-16,-2-3-124 0,5-3-96 0,-2-1-90 16,1-2-38-16,1-4-560 0,2-1-924 0</inkml:trace>
        </inkml:traceGroup>
        <inkml:traceGroup>
          <inkml:annotationXML>
            <emma:emma xmlns:emma="http://www.w3.org/2003/04/emma" version="1.0">
              <emma:interpretation id="{82AA547B-838F-450F-A81A-B4A133D90263}" emma:medium="tactile" emma:mode="ink">
                <msink:context xmlns:msink="http://schemas.microsoft.com/ink/2010/main" type="inkWord" rotatedBoundingBox="2455,3631 8831,3156 8892,3978 2517,4454"/>
              </emma:interpretation>
              <emma:one-of disjunction-type="recognition" id="oneOf2">
                <emma:interpretation id="interp10" emma:lang="ru-RU" emma:confidence="0">
                  <emma:literal>каолинита-</emma:literal>
                </emma:interpretation>
                <emma:interpretation id="interp11" emma:lang="ru-RU" emma:confidence="0">
                  <emma:literal>каолинита!</emma:literal>
                </emma:interpretation>
                <emma:interpretation id="interp12" emma:lang="ru-RU" emma:confidence="0">
                  <emma:literal>каолинита?</emma:literal>
                </emma:interpretation>
                <emma:interpretation id="interp13" emma:lang="ru-RU" emma:confidence="0">
                  <emma:literal>каолинита,</emma:literal>
                </emma:interpretation>
                <emma:interpretation id="interp14" emma:lang="ru-RU" emma:confidence="0">
                  <emma:literal>каолинита:</emma:literal>
                </emma:interpretation>
              </emma:one-of>
            </emma:emma>
          </inkml:annotationXML>
          <inkml:trace contextRef="#ctx0" brushRef="#br0" timeOffset="-15633.7141">1581 2799 335 0,'0'0'465'0,"0"0"-50"0,0 0-19 0,0 0-15 16,0 0-17-16,0 0-58 0,0 0 16 0,0 0-42 15,0 0 33-15,0 0-48 0,7 9-9 0,-7-9-19 16,0 0-25-16,0 0-15 0,0 0-13 0,0 0-16 16,0 0-16-16,0 0-18 0,0 0-14 0,0 0-16 15,0 0-14-15,-4 12-12 0,4-12-14 0,0 0-7 16,-7 11-7-16,7-11-1 0,0 0-4 0,-8 14-6 15,8-14-5-15,-6 11-5 0,6-11-4 0,-5 11-4 16,5-11-5-16,-6 12-7 0,6-12 0 16,-4 14-5-16,4-14-4 0,0 0 4 0,-3 16-2 15,3-16 2-15,0 0 0 0,0 0-4 0,2 15 7 16,-2-15-6-16,0 0-22 0,0 0-24 0,23-4-24 16,-23 4 4-16,21-10-25 0,-6 1-3 0,0-3-34 15,3 2 20-15,4-5-35 0,0-3 37 0,6-2-29 16,-2-3 40-16,4-1-26 0,-1 0 49 0,-1-1-20 15,0-2 55-15,-1 3-20 0,-3 0 35 0,1-2-26 16,-4 5 13-16,-2 2 35 0,-1-1 20 0,-5 3 22 16,-1 1 25-16,-1 1 20 0,-3 3-1 15,-2 2-1-15,-6 10 10 0,8-20 9 16,-8 20 15-16,6-17 7 0,-6 17-20 0,4-13-9 0,-4 13-12 16,0 0-7-16,0 0-11 0,-4-12-56 15,4 12 48-15,0 0-10 0,0 0-8 0,0 0-5 16,-14 9-1-16,14-9-1 0,-11 13-1 0,11-13-7 15,-11 20-5-15,11-20 0 0,-10 22 1 0,3-9-1 16,-1 2-1-16,0 0-1 0,-2 1-3 0,3 2 4 16,-1 0 2-16,1 0-3 0,0 0-5 0,-1-1-2 15,1 1 0-15,1 0-3 0,1-2-2 0,1-2-1 16,0 1-2-16,-1-3-2 0,5-12-11 0,-2 26 14 16,2-26 0-16,-2 21-1 0,2-21 3 0,2 16-1 15,-2-16-1-15,7 9-1 0,-7-9-5 0,12 5-14 16,-12-5 0-16,18-2-18 0,-18 2-17 15,26-7-8-15,-9-1-19 0,1-1-2 0,-1 0-17 16,3-2 23-16,0-2-14 0,2-2 22 0,2 0-10 16,-3-1 26-16,1-2-8 0,-2 1 10 0,2 2 9 15,-5-1 8-15,1 0 7 0,-3 1 5 0,-3 1 5 16,1 0 5-16,-4 1 9 0,1 2 13 0,-2 0 5 16,-2-1 10-16,-6 12 8 0,11-17 9 0,-11 17-1 15,5-15 10-15,-5 15 3 0,3-11-8 0,-3 11-2 16,0 0-8-16,3-17-4 0,-3 17-53 0,0 0 50 15,0 0-6-15,0 0-10 0,-7-10 1 0,7 10-3 16,0 0 1-16,-11 7 2 0,11-7 0 0,-10 7-3 16,10-7 0-16,-7 14-3 0,7-14 0 15,-12 20 3-15,7-9-1 0,-1 0 0 0,-1 2-1 16,2 1 1-16,-2 3-3 0,0 0 5 0,-1 1 1 16,2-2-3-16,1 2-5 0,-1-3 4 0,2 1-9 15,1-1 2-15,-1 0-3 0,3 0 0 0,1-15-1 16,-5 26-2-16,5-26 3 0,0 21 1 15,0-21-2-15,5 15 0 0,-5-15-1 0,11 10 3 16,-11-10-5-16,15 2-8 0,-15-2-16 0,25-5-14 16,-9 1-18-16,3-3-9 0,3-3-4 0,1-3-11 15,4 1-7-15,-1-4 12 0,5-4 0 16,-1 2 10-16,2-3 4 0,-2-2 8 0,0-1 11 16,-1 2 5-16,-1-1-47 0,-1-1 72 0,-6 5-52 15,-2 0 73-15,-1 1-4 0,-3 4 9 0,-2 0 9 16,-1-1 11-16,-4 4 9 0,-1-1 13 0,-7 12 4 15,10-17-5-15,-10 17-2 0,5-14 6 0,-5 14 4 16,0 0-50-16,0 0 57 0,0-18-54 0,0 18 50 16,0 0-55-16,0 0 53 0,0 0-52 0,-17 7 47 15,17-7-50-15,-11 9 37 0,4 0-46 0,7-9 46 16,-13 21-53-16,4-10 54 0,2 4-57 0,0 0 53 16,-1 2-10-16,-2-1-3 0,2 2-4 15,1 1-6-15,-2-2 7 0,3 1-15 0,-1 0 9 0,1-1-3 16,1-1-4-16,2-2 1 0,0 2-3 15,0-2 1-15,3-14-5 0,-1 24 0 0,1-24 3 16,3 18 0-16,-3-18-1 0,7 14-3 0,-7-14 0 16,12 5 0-16,-12-5-47 0,18 0 56 0,-18 0-50 15,25-4 47-15,-9-2-42 0,2 0 34 0,0-4-10 16,1-1-5-16,5-3-7 0,-2 1-51 0,1-4 55 16,-1 1-45-16,0-1 56 0,0-1-45 0,-2 0 51 15,-2 3-37-15,0-3 47 0,-5 1-47 0,0 4 54 16,-1-2-43-16,-2 3 52 0,-3 0-42 0,0 1 50 15,0 1-45-15,-7 10 54 0,6-19-41 16,-6 19 59-16,9-14-53 0,-9 14 32 0,0 0-37 16,2-13 36-16,-2 13-39 0,0 0 35 0,0 0-54 15,0 0 55-15,0 0-52 0,-5 14 57 0,5-14-61 16,-8 20 49-16,2-10-47 0,1 4 47 0,-2 6-49 16,0-4 46-16,0 4-48 0,-3 0 48 0,3 0-50 15,1-2 49-15,-1 2-50 0,-2-1 49 16,5-3-49-16,-4-2 49 0,5 1-53 0,-2-4 51 15,-1 1-47-15,6-12 45 0,-5 16-42 0,5-16 49 16,-6 13-52-16,6-13 42 0,0 0-42 0,0 0 33 16,0 0-44-16,0 0 33 0,0 0-48 15,0 0 51-15,6-14-50 0,-6 14 52 0,7-15-55 16,-7 15 56-16,8-21-47 0,-4 11 48 0,-4 10-43 16,10-21 51-16,-10 21-50 0,8-21 53 0,-8 21-51 15,8-19 54-15,-8 19-54 0,7-16 58 0,-7 16-53 16,6-13 48-16,-6 13-52 0,4-11 48 0,-4 11-34 15,0 0 34-15,0 0-40 0,0 0 45 0,0 0-48 16,0 0 47-16,0 0-49 0,0 0 58 0,0 0-58 16,0 0 51-16,4 18-5 0,-4-18-5 0,-2 14-1 15,2-14-4-15,0 0-1 0,2 19-9 0,-2-19 6 16,4 13 2-16,-4-13 0 0,7 9-3 0,-7-9 1 16,14 7-9-16,-14-7-15 0,19-2-19 0,-19 2-21 15,27-8-5-15,-9 2 4 0,-1-2-12 0,4-2 0 16,-1-1 3-16,4-2 1 0,-4 1 13 15,4-4 10-15,-2 2 11 0,-1-3 8 0,1 1 6 16,-6 0 5-16,1 0 5 0,-4 3 2 0,0-2 3 16,-2 3 13-16,-1 1 25 0,-4 0 21 0,1 1 2 15,-7 10-5-15,9-18-1 0,-9 18-6 0,5-14 14 16,-5 14 4-16,0 0-3 0,3-14 8 0,-3 14-44 16,0 0 37-16,0 0-37 0,0 0 43 0,0 0-53 15,-17 1 50-15,17-1-52 0,-11 13 47 0,11-13-44 16,-14 21 52-16,5-10-46 0,2 5 43 15,-3 0-43-15,1 2 42 0,2 0-44 0,-3 2 40 16,2-3-50-16,1 5 35 0,0-3-38 0,2-1 37 16,-1 0-44-16,1 2 43 0,3-4-38 15,-2-2 5-15,4-14 0 0,0 26 19 0,0-26-22 16,6 20 22-16,-6-20-17 0,11 14 27 0,-11-14-38 16,17 6 19-16,-17-6-12 0,25-2 18 0,-10-2-32 15,6 0 22-15,-2-6-50 0,2 0 22 0,4-2-46 16,0-2 34-16,2-1-40 0,1-4 32 0,1 0-49 15,0-2 47-15,-2 2-41 0,-5-1 54 0,-1 1-48 16,-2 3 60-16,2-3-39 0,-9 5 55 0,2-3-46 16,-3 3 46-16,-3 0-36 0,2 3 53 0,-3 2-45 15,-2-2 44-15,-5 11-29 0,7-17 44 16,-7 17-42-16,3-13 46 0,-3 13-50 0,0 0 62 16,0 0-46-16,-8-11 51 0,8 11-50 0,0 0 42 15,-14 4-47-15,14-4 51 0,-15 10-38 0,15-10 40 16,-15 17-50-16,5-7 43 0,-1 5-45 0,1 0 41 15,-2-1-47-15,2 4 47 0,1 0-39 0,-2 0 35 16,0 0-42-16,2 1 36 0,0 1-42 0,0-2 31 16,4 2-34-16,-1-2 37 0,2-2-41 0,2-2 41 15,0 1-39-15,2-15 37 0,-3 21-36 0,3-21 31 16,7 18-22-16,-7-18 28 0,15 12-36 0,-15-12 33 16,20 4-33-16,-20-4 26 0,29-4-26 0,-13 0 17 15,5-4-62-15,0 0 39 0,2-3-51 16,3-2 36-16,2-3-53 0,-1-1 54 0,4-4-44 15,-2 2 60-15,-3-2-46 0,-3 1 59 0,1 4-47 16,-5-4 56-16,-1 2-46 0,-3-1 50 0,-3 2-46 16,-1 2 54-16,-1 1-48 0,-3 1 53 0,-2 0-49 15,0 2 51-15,-5 11-39 0,8-20 41 0,-8 20-41 16,1-14 57-16,-1 14-37 0,0 0 48 0,-1-15-35 16,1 15 41-16,0 0-53 0,0 0 38 0,-17-2-40 15,17 2 41-15,0 0-56 0,-18 10 48 16,18-10-40-16,-15 15 10 0,6-5 2 0,0 1-1 15,0 1-1-15,-2 3 45 0,2 0-49 16,1 2 36-16,0-1-40 0,1 2 25 0,-1 1-25 16,1-1 35-16,1-1-39 0,1 3 34 0,-1-5-38 15,2 2 35-15,3-4-39 0,1-13 36 0,-2 28-30 16,2-28 36-16,6 24-24 0,-6-24 27 0,10 16-30 16,-10-16 18-16,16 9-21 0,-16-9 19 0,24 3-23 15,-9-6 19-15,3 0-17 0,2-2 8 0,1-2-26 16,4-5 17-16,4 1-33 0,-3-3 20 0,8-2-37 15,-2-3 42-15,0 1-33 0,-2-2 43 0,-1 1-35 16,-4 2 46-16,-3-2-43 0,-2 3 51 0,-2 0-42 16,-4 1 44-16,-1 3-40 0,-2-1 30 15,-3 2-27-15,0 0 32 0,-8 11-16 0,11-16 24 16,-11 16-25-16,6-15 42 0,-6 15-21 0,0 0 25 16,0 0-27-16,0 0 21 0,0 0-7 0,-6-13 5 15,6 13 9-15,0 0 8 0,-14 14-1 0,8-4 0 16,-4 0 8-16,2 3 7 0,-3 2-12 0,-2 3 6 15,2 0-13-15,-1 2 9 0,-1 3-26 0,1-3 5 16,0 3-17-16,-1 0 0 0,2-4-19 0,3 0 0 16,0-2 0-16,-2 0 0 0,3-2 0 0,0-3 0 15,2-1 0-15,-1 0 0 0,6-11 0 0,-8 17-45 16,8-17-3-16,-6 10-30 0,6-10-15 0,0 0-61 16,0 0 21-16,0 0-74 0,0 0 25 15,7-14-39-15,-7 14-39 0,7-19-33 0,-7 19-12 0,8-25-56 16,-2 8 18-16,-2 1 35 0,0-1-6 15,-1-4 25-15,1 2 3 0,-3-3 17 0,4 2 48 16,-5 1 51-16,0 0 23 0,-3 1 51 0,1-1 30 16,1 3 79-16,-2 0 65 0,1 2 33 0,2 14 72 15,-5-26 6-15,5 26 63 0,-2-19-21 0,2 19-2 0,-4-18 0 16,4 18-5-16,-5-15-30 16,5 15-28-16,0 0-16 0,0 0 19 0,0-16 16 15,0 16 5-15,0 0-36 0,11-6 30 0,-11 6-56 16,17-5 34-16,-17 5-47 0,21-1 20 0,-21 1-45 15,30-3 9-15,-11 1-38 0,3 0 14 16,2-1-38-16,1-1 17 0,-1 1-31 0,4-3 15 0,-1 1-25 16,4 1 9-16,-1-2-51 0,-2-1-8 15,-4 0-94-15,0 3-9 0,-1-1-55 0,-5 2-54 16,-3 1-33-16,2-2-42 0,-17 4-19 0,23-2-46 16,-23 2-15-16,15 2-41 0,-15-2-44 0,12 6 21 15,-12-6-120-15,0 0-344 0,5 16-507 0</inkml:trace>
          <inkml:trace contextRef="#ctx0" brushRef="#br0" timeOffset="-14897.658">4866 2386 249 0,'0'0'624'16,"0"0"-40"-16,20 3-36 0,-20-3-16 0,0 0-87 15,15 3 54-15,-15-3-78 0,0 0 25 16,11 7-113-16,-11-7 11 0,0 0-97 0,0 0 19 16,4 14-90-16,-4-14 16 0,0 0-83 0,0 0 31 15,1 16-65-15,-1-16 28 0,0 0-67 0,0 0 46 16,0 0-52-16,0 0 60 0,0 0-44 0,0 0 57 16,0 16-56-16,0-16 33 0,0 0-60 0,0 0 38 15,0 0-54-15,0 0 39 0,0 0-50 0,0 0 1 16,0-19 49-16,0 19-54 0,-4-13 43 15,4 13-49-15,-1-14 50 0,1 14-54 0,-6-16 48 16,6 16-49-16,-5-18 40 0,5 18-36 0,-7-16 42 16,7 16-43-16,-8-14 47 0,8 14-54 0,-14-11 48 15,14 11-53-15,-17-8 49 0,17 8-47 0,-19-2 46 16,19 2-38-16,-23 4 60 0,10 2-44 0,-1-1 41 16,-1 4-47-16,1 2 50 0,-2 0-46 0,-2 7 50 15,1 0-35-15,0 3 60 0,-4 7-39 0,4-4 35 16,1 1-21-16,2 1 16 0,-3-1-30 0,5 2 22 15,0-3-16-15,2 1 8 0,3-5-18 0,0 1 3 16,5-4-14-16,-3 0 14 0,4-3-17 16,1-14 14-16,1 25-6 0,-1-25 3 0,7 16-8 15,-7-16 4-15,17 6-15 0,-17-6 4 0,20 0-5 16,-20 0-1-16,29-8-1 0,-12-2 9 0,2 1-22 16,-1-3 7-16,4-3-8 0,0 0-4 0,-1-1 0 15,0 0 4-15,-2-2-4 0,0 1 3 0,-2-1 4 16,-2 4 2-16,-3-2 2 0,1 3 3 0,-1 1 3 15,-2 0 2-15,-2 3 8 0,2-2 1 0,-10 11 3 16,12-13 8-16,-12 13 2 0,10-12-1 0,-10 12-5 16,0 0-1-16,0 0-1 0,0 0 9 15,0 0 4-15,0 0 5 0,0 0 2 0,-3 16 1 16,3-16-2-16,-10 20-14 0,5-9 13 0,1 2-7 16,0-1 6-16,-1 1-11 0,3 1 9 0,-3 1-14 15,4-1 3-15,1-14-13 0,-4 26-2 0,4-26-4 16,4 20 0-16,-4-20 0 0,8 17 0 15,-8-17 0-15,16 11 0 0,-16-11 0 0,20 3 0 16,-20-3 0-16,31-3 0 0,-14-2 0 0,1 0-37 16,2-2-56-16,-1-2-85 0,2 0-17 0,-2-1-100 15,-4 0 6-15,0 1-41 0,-1-1-53 0,-2 1-73 16,-3-1-2-16,0 0-40 0,0 1-25 0,-3 0-14 16,-6 9-122-16,9-15-358 0,-9 15-625 15</inkml:trace>
          <inkml:trace contextRef="#ctx0" brushRef="#br0" timeOffset="-13988.925">5362 1900 58 0,'0'0'421'0,"0"0"-70"0,-20-4-59 15,20 4 9-15,0 0 10 0,-15-2 17 0,15 2 5 16,0 0 5-16,-17-2-4 0,17 2-3 0,0 0 9 16,-18 0-39-16,18 0 17 0,0 0-36 0,-21-1 14 15,21 1-12-15,0 0 4 0,-17-1-2 0,17 1-5 16,0 0-4-16,-17-2-24 0,17 2-33 0,0 0-7 15,0 0-17-15,-18-2-20 0,18 2-11 0,0 0-26 16,0 0-8-16,0 0-27 0,0 0-13 16,0 0-8-16,0 0-14 0,0 0-69 0,0 0 0 15,0 0 0-15,22-4 0 0,-22 4 0 0,32-3 0 16,-10 3 0-16,3-2 0 0,1 2 0 16,4-1 0-16,1 1 0 0,4 0 0 0,3 0 0 15,-1 0 0-15,-1 0 0 0,2 0 0 0,-1-1 0 16,-1 1 0-16,0 0 0 0,-6-3 0 0,1 3 0 15,-4-2 0-15,1 2 0 0,-2-1 0 0,-1-1 0 16,-6 2 0-16,0-2 0 0,2 1 0 0,-21 1 0 16,32-2 0-16,-32 2 0 0,26-1 0 0,-26 1 0 15,22-2 0-15,-22 2 0 0,17-1 0 16,-17 1 0-16,16-3 0 0,-16 3 0 0,0 0 0 16,18 0 0-16,-18 0-284 0,0 0-84 0,0 0-45 15,0 0-69-15,0 0-34 0,0 0-41 0,0 0-46 16,0 0-11-16,-7 10-34 0,7-10-515 0,-15 11-779 15</inkml:trace>
          <inkml:trace contextRef="#ctx0" brushRef="#br0" timeOffset="-13518.2149">5437 2154 432 0,'0'0'607'0,"-13"6"-70"0,13-6-33 15,-15 6-22-15,15-6-40 0,-12 6 35 0,12-6-27 16,0 0-6-16,-14 6-59 0,14-6-18 0,0 0-24 16,0 0-22-16,-14 6-21 0,14-6-59 0,0 0 6 15,0 0-47-15,0 0-4 0,-12 6-30 0,12-6-14 16,0 0-10-16,0 0 22 0,0 0 29 0,0 0-23 15,12 6 0-15,-12-6-111 0,20 0-59 16,-20 0 0-16,24 0 0 0,-7-3 0 0,1 3 0 16,3 0 0-16,-1 0 0 0,8 3 0 0,-5-3 0 15,3 0 0-15,3 0 0 0,-1 3 0 0,4-2 0 16,-3-1 0-16,6 0 0 0,-4 2 0 0,6-2 0 16,-1 0 0-16,-5 0 0 0,2-2 0 0,1 2 0 15,-4-1 0-15,-3 1 0 0,2-3 0 0,-1 3 0 16,-5-3 0-16,-1 2 0 0,-4 1 0 0,0 0 0 15,-3-2 0-15,-15 2 0 0,27-1 0 0,-27 1 0 16,22-2 0-16,-22 2 0 0,16-3 0 0,-16 3 0 16,0 0 0-16,15-3 0 0,-15 3 0 15,0 0 0-15,0 0 0 0,0 0-215 0,0 0-181 0,0 0-49 16,0 0-71-16,0 0-34 16,0 0-56-16,-7-9-37 0,7 9 19 0,0 0-707 15,0 0-933-15</inkml:trace>
          <inkml:trace contextRef="#ctx0" brushRef="#br0" timeOffset="-20226.1761">64 2327 212 0,'0'0'586'0,"0"0"-68"0,0 0-59 16,9-11-21-16,-9 11-47 0,0 0-41 0,0 0-81 16,0 0-6-16,0 0-43 0,0 0 45 0,0 0-47 15,0 0-13-15,0 0-17 0,-2 19-12 16,2-19 13-16,-7 20-14 0,1-6-10 0,2 3-7 16,-6 0-4-16,4 1-29 0,-4 2-5 0,2 4-17 15,-3 2-5-15,-2-1-18 0,5 1-4 0,-3 0-18 16,0 2 0-16,1-5-18 0,-1 3 4 0,0-4-9 15,3-1 0-15,-2-3-10 0,2-3 4 0,1 2-7 16,-1-3 5-16,4-3 0 0,-2 1 14 0,6-12 14 16,-11 18 15-16,11-18 9 0,-7 17 15 0,7-17-14 15,-7 10-15-15,7-10-18 0,0 0-24 0,0 0 10 16,0 0-7-16,0 0-5 0,0 0-8 0,0 0 5 16,-11-10-6-16,11 10 0 0,6-17-4 15,-1 7-1-15,0-4-1 0,4-1-47 0,-1-1 48 16,3-1-35-16,2-1 38 0,1-2-46 0,2-1 51 15,1 0-45-15,1 1 45 0,2 1-45 0,0-2 47 16,2 0-44-16,1 1 45 0,-2 4-41 0,2-3 41 16,-2 2-41-16,2 1 43 0,-3 2-45 0,-1 1 38 15,-3 2-39-15,1 0 44 0,-2 1-64 0,0 4 7 16,-2-1-75-16,0 3 24 0,-13 4-42 0,21-9-34 16,-21 9-17-16,17-3-26 0,-17 3-36 0,0 0-37 15,19 3-25-15,-19-3-27 0,0 0 3 0,10 12-27 16,-10-12-50-16,0 0 12 0,0 15-14 0,0-15-3 15,-9 15-441-15,9-15-401 16</inkml:trace>
          <inkml:trace contextRef="#ctx0" brushRef="#br0" timeOffset="-19822.1473">83 2578 282 0,'0'0'328'15,"0"0"-56"-15,-10 6-24 0,10-6-10 0,0 0-5 16,0 0-5-16,0 0-6 0,-5 12 13 0,5-12-11 16,0 0-20-16,0 0-15 0,-2 17 1 15,2-17 9-15,0 0 0 0,2 18 14 0,-2-18-26 16,3 14 33-16,-3-14-23 0,4 16-19 0,-4-16-33 16,4 18 30-16,-4-18-31 0,3 22 14 0,-3-22-34 15,5 24 5-15,-5-24-18 0,6 24-4 0,-6-24-8 16,5 24-1-16,-5-24-28 0,7 23-5 0,-7-23-9 15,3 18 12-15,-3-18-5 0,5 18 12 0,-5-18-17 16,6 17 1-16,-6-17-6 0,5 13 3 0,-5-13 1 16,0 0 13-16,7 17 29 0,-7-17 15 0,0 0-3 15,15 6-7-15,-15-6-19 0,0 0-11 0,21-6-49 16,-21 6 34-16,18-7-43 0,-18 7 34 0,21-13-46 16,-9 6 34-16,2-2-42 0,1-2 33 0,-1 2-38 15,2-3 23-15,1 1-32 0,-2-2-3 16,2 2-76-16,-2 1-2 0,0-1-51 0,0 1-53 15,0 1-57-15,-2 3-37 0,-1-3-114 16,-1 3-31-16,-11 6-48 0,19-8-39 0,-19 8-51 16,15-4-84-16,-15 4-299 0,0 0-547 0</inkml:trace>
          <inkml:trace contextRef="#ctx0" brushRef="#br0" timeOffset="-18573.3475">732 2560 90 0,'0'0'576'0,"0"0"-120"0,12-8-47 0,-12 8-52 16,0 0-22-16,0 0-50 0,13-7-38 0,-13 7 19 16,0 0-39-16,0 0 15 0,0 0-55 0,11 7 17 15,-11-7-55-15,0 0 29 0,0 0-63 0,5 14 16 16,-5-14-54-16,0 0 18 0,0 0-44 0,0 0 16 15,2 15-38-15,-2-15 27 0,0 0-32 0,0 0 5 16,0 0 18-16,0 0 27 0,0 0-46 0,0 0 2 16,0 0 16-16,0 0-29 0,0 0-5 15,0 0-3-15,12-9 0 0,-12 9-2 0,4-13 0 16,-4 13-3-16,3-15 2 0,-3 15-21 0,4-15 24 16,-4 15-3-16,2-19 1 0,-2 19-2 0,-2-17 2 15,2 17 1-15,-1-17 1 0,1 17 3 0,-7-18 8 16,7 18 8-16,-10-17 11 0,10 17 1 0,-11-12-29 15,11 12 20-15,-13-8-5 0,13 8 5 0,-18-4 9 16,18 4-7-16,-20 0 1 0,20 0-2 16,-23 7 0-16,10 0-7 0,0-1-1 0,0 2 1 15,0 2-2-15,-4 2 1 0,3 0 4 0,-1 5 4 16,1-1 6-16,0 3 2 0,-1 1-1 0,2 2 7 16,0-2-14-16,1 3 13 0,-1-1-5 0,4-1 1 15,2-1 3-15,-1 2-2 0,2-3-9 16,1 0-5-16,-1 1-6 0,5-4-1 0,-1-1-2 15,2-15-6-15,2 27 1 0,-2-27 1 0,7 23-2 16,-7-23 1-16,11 16-1 0,-11-16-4 0,17 9 0 16,-17-9 5-16,21 2-8 0,-21-2-3 0,29-3-2 15,-14-3 1-15,3 0-8 0,3-5-12 0,-1-1-14 16,4-3 5-16,-1 1-17 0,-1-2 8 0,2-2-20 16,-1 1 12-16,-2 1-10 0,1-3 20 0,-1 1-15 15,-1 1 18-15,0 0-16 0,-7 3 6 0,1 0 10 16,-1-1 8-16,-2 4 2 0,-2-1 7 0,-1 2 3 15,-1 0 4-15,-7 10 1 0,11-16 0 16,-11 16 5-16,7-12-2 0,-7 12 0 0,0 0 2 0,0 0-2 16,2-15 3-16,-2 15 4 0,0 0 1 15,0 0 17-15,0 0-9 0,-14 6 8 0,14-6 14 16,-8 12-13-16,8-12 12 0,-13 17-11 0,13-17 11 16,-12 21-5-16,6-8-6 0,-1-1 12 0,2 1 7 15,-3 1-7-15,3 1 8 0,0-1-14 0,-1 2 6 16,1-1-12-16,1-1-2 0,1 2-8 0,-1-2 6 15,1 1-12-15,3-15 4 0,-4 26-5 0,4-26 1 16,0 21-3-16,0-21 6 0,4 19-7 0,-4-19 7 16,7 14-2-16,-7-14 1 0,14 9-2 15,-14-9 0-15,22 4-2 0,-22-4-2 0,27-4-7 16,-10 0-4-16,1-1-16 0,1-3-4 0,0-1-19 16,1-1-3-16,0 0 2 0,3-4-8 0,-1 1 16 15,-2-1-8-15,-3 3 19 0,1-4-8 0,-5 4 23 16,1-2-9-16,-1 1 15 0,-1 0-5 0,-2 1 5 15,1 1 1-15,-4-1 1 0,-7 11 4 0,8-18 4 16,-8 18 3-16,7-14 7 0,-7 14-2 0,4-13 9 16,-4 13-8-16,0 0 2 0,0 0-2 0,-1-15 3 15,1 15 1-15,0 0-1 0,0 0 2 0,-17 4 10 16,17-4-18-16,0 0 13 0,-12 13-4 0,12-13 13 16,-11 16-9-16,11-16 7 0,-10 20-10 0,2-8 4 15,4 3-7-15,-2-3 7 0,0 3-4 16,2-2 4-16,-1 1-9 0,3 0 7 15,0-1-9-15,-2 0 6 0,4-13-11 0,-2 22 6 16,2-22-12-16,2 21 11 0,-2-21-5 0,6 19 4 16,-6-19-1-16,11 13 0 0,-11-13-4 0,14 8 2 15,-14-8 0-15,22 2-4 0,-8-5 0 0,0-1 0 16,4-4-2-16,-2 2 2 0,2-4 1 0,2-1-1 16,-3 0-2-16,4-4 1 0,-3-2 1 0,1 2-1 15,-1 2-2-15,-1-4 2 0,-2-1-2 0,0 2 1 16,-2 1-41-16,-2-3 53 0,-2 0-52 0,1 2 56 15,-5-1-47-15,1 2 54 0,-2 1-50 0,-4 14 49 16,4-27-47-16,-4 27 56 0,-4-24-43 0,4 24 63 16,-4-22-33-16,-2 8 49 0,6 14-45 15,-12-15 38-15,12 15-20 0,-17-15 23 0,17 15-41 16,-18-6 31-16,18 6-41 0,-23-2 30 0,23 2-46 16,-25 2 46-16,13 2-50 0,-2 1 38 0,-2 3-48 15,0 2 45-15,-2 1-55 0,2 3 33 0,-3 3-37 16,-1 1-28-16,2 2-30 0,1 1-37 0,-1 3-33 15,1-2-59-15,2 4-26 0,1-2-96 0,-1 0-39 16,3 0-47-16,1 0-77 0,4-5-9 0,0 3-80 16,1-4-445-16,1-2-653 0</inkml:trace>
        </inkml:traceGroup>
        <inkml:traceGroup>
          <inkml:annotationXML>
            <emma:emma xmlns:emma="http://www.w3.org/2003/04/emma" version="1.0">
              <emma:interpretation id="{5CBB6251-4E53-47BE-AE70-857E5D89E76A}" emma:medium="tactile" emma:mode="ink">
                <msink:context xmlns:msink="http://schemas.microsoft.com/ink/2010/main" type="inkWord" rotatedBoundingBox="9207,2889 10701,2778 10778,3808 9284,3920"/>
              </emma:interpretation>
              <emma:one-of disjunction-type="recognition" id="oneOf3">
                <emma:interpretation id="interp15" emma:lang="ru-RU" emma:confidence="0">
                  <emma:literal>80</emma:literal>
                </emma:interpretation>
                <emma:interpretation id="interp16" emma:lang="ru-RU" emma:confidence="0">
                  <emma:literal>800</emma:literal>
                </emma:interpretation>
                <emma:interpretation id="interp17" emma:lang="ru-RU" emma:confidence="0">
                  <emma:literal>#0</emma:literal>
                </emma:interpretation>
                <emma:interpretation id="interp18" emma:lang="ru-RU" emma:confidence="0">
                  <emma:literal>8</emma:literal>
                </emma:interpretation>
                <emma:interpretation id="interp19" emma:lang="ru-RU" emma:confidence="0">
                  <emma:literal>00</emma:literal>
                </emma:interpretation>
              </emma:one-of>
            </emma:emma>
          </inkml:annotationXML>
          <inkml:trace contextRef="#ctx0" brushRef="#br0" timeOffset="-9748.4388">7038 1599 189 0,'0'0'445'15,"0"0"-87"-15,0 0-16 0,3-13-7 0,-3 13-3 16,0 0 1-16,0 0-21 0,0 0-4 0,-3-14-31 15,3 14-14-15,0 0-59 0,0 0 9 16,0 0-65-16,-3-13 26 0,3 13-20 0,0 0 17 16,0 0-36-16,-8-14 10 0,8 14-27 0,0 0 14 15,0 0-23-15,-7-10 18 0,7 10-17 0,0 0 5 16,0 0-30-16,-12-8-5 0,12 8-26 0,0 0-4 16,-14-7-21-16,14 7 8 0,0 0-21 15,-18-5 11-15,18 5-15 0,0 0 10 0,-19 0-13 16,19 0 8-16,-15 3-17 0,15-3 14 0,-17 6-14 15,17-6 13-15,-20 7-13 0,20-7 10 0,-20 11-14 16,20-11 13-16,-18 12-12 0,7-6 14 0,4 3-11 16,-5 0 17-16,4 2-8 0,-3 0 17 15,0 2-2-15,2-1 0 0,0 3-11 0,0 0 15 16,1 0-9-16,1 3 21 0,-1 0-5 0,1-3 3 16,4 2-15-16,-2-3 5 0,2 2-8 0,2 0 8 15,-1 0-8-15,4 0 9 0,-1 0 2 0,2 0 2 16,0 0 3-16,4 2 1 0,1 0-1 0,0-2-3 15,2 3-9-15,-2-2-1 0,4 0 0 0,-1 0 1 16,2-1-1-16,-1 1 5 0,3-1-5 0,-2-2-5 16,2 2-1-16,-1-2 0 0,0 3-5 0,2-3-4 15,-4 1 6-15,2-1-4 0,-1 1 8 0,-1-3-42 16,0 3 50-16,-1-3-49 0,-1 2 51 0,-2-2-45 16,2 0 50-16,-3-2-41 0,1 4 55 0,-2-2-34 15,-1 0 44-15,-1 0-43 16,-4-12 44-16,6 24-36 0,-6-24 39 0,1 23-33 15,-1-23 19-15,-1 24-21 0,1-24 10 0,-6 25-21 16,1-13 23-16,5-12-29 0,-10 24 22 0,3-13-22 16,2 0 16-16,-6-1-26 0,4 0 19 0,-4 1-23 15,1-2 21-15,-2 0-22 0,-1 0 23 0,2 0-21 16,-1-1 18-16,-5-1-21 0,4-1 20 0,-1 0-22 16,-1 0 18-16,2 0-16 0,13-6 23 0,-27 6-20 15,12-3 18-15,15-3-19 0,-27 3 12 0,27-3-9 16,-24 0 17-16,24 0-12 0,-25-1 1 0,25 1-8 15,-25-7 18-15,25 7-23 0,-25-6 24 16,14-1-22-16,11 7 20 0,-19-11-17 0,19 11 19 16,-17-13-19-16,17 13 13 0,-12-12-16 0,12 12 4 15,-7-17-2-15,7 17 4 0,-4-17-3 0,4 17-4 16,0-20 4-16,0 20 9 0,4-21-12 0,0 7 19 16,2 4-14-16,-2-1 8 0,1-2-10 0,4-1 11 15,-4 2-18-15,8-1 19 0,-5-1-17 0,4-1 17 16,1 1-19-16,-1-1 22 0,0 4-24 0,2-5 20 15,1 2-16-15,0 0 21 0,3-1-20 0,-2 1 20 16,1-2-6-16,1-1 0 0,0 0 8 0,0 1-11 16,0 0 4-16,0 2 11 0,0-2 1 15,-3 2-11-15,0-1 12 0,0 0 1 0,1 1 6 16,-1-1-1-16,0 1 3 0,-1 1 5 16,-2 1 3-16,1-3 0 0,-1 1-3 0,2 1-6 15,-2-2 0-15,-2 3 9 0,1 2 16 0,-3-3-5 16,2 2-10-16,-2-2-38 0,2 3 0 0,-4-4 0 15,3 4 0-15,-2-2 0 0,1-1 0 0,-3 2 0 16,5 0 0-16,-7-2 0 0,2 2 0 0,1-1 0 16,1 2 0-16,-7 10 0 0,5-21 0 0,-1 8 0 15,-4 13 0-15,3-19 0 0,-3 19 0 0,6-21 0 16,-6 21 0-16,0-20 0 0,0 20 0 0,0-19 0 16,0 19 0-16,-6-17 0 0,6 17 0 0,-3-18 0 15,3 18 0-15,-7-15 0 0,7 15 0 16,-5-17 0-16,5 17 0 0,-11-13 0 0,11 13 0 15,-11-11 0-15,11 11 0 0,-14-10 0 0,14 10 0 16,-18-7 0-16,18 7 0 0,-18-5 0 0,18 5 0 16,-20 0 0-16,20 0 0 0,-22 3 0 0,22-3 0 15,-24 8 0-15,9-3 0 0,3 1 0 0,-1 2-133 16,-3 2-74-16,3 1-62 0,-2 1-39 0,0 2-52 16,3-1-23-16,1 1-94 0,-2 2-25 0,5 0 26 15,1 0-88-15,-3 2-21 0,3-1-56 0,3-1-384 16,2-1-635-16</inkml:trace>
          <inkml:trace contextRef="#ctx0" brushRef="#br0" timeOffset="-8423.7781">7610 1768 342 0,'0'0'467'0,"0"0"-120"0,0 0-16 16,0 0-14-16,0 0 42 0,0 0-75 0,0 0 18 16,0 0-76-16,0 0 47 0,0 0-77 0,0 0-4 15,0 0-5-15,0 0-3 0,0 0-1 0,0 0-11 16,0 0-58-16,-8 10 20 0,8-10-42 0,0 0 21 16,-10 9-10-16,10-9-25 0,-9 8 29 0,9-8-8 15,-11 10-27-15,11-10 9 0,-9 12-20 16,9-12 11-16,-12 17-20 0,12-17 15 0,-13 19-8 15,5-8 23-15,1 0-21 0,2 0 4 0,-2 2-22 16,1-1 10-16,-1 2-5 0,2 2 12 0,-1 0-11 16,0 2 2-16,0-1-11 0,1 2 12 0,-2 1-10 15,4-2-1-15,-3 3 2 0,1 0 0 16,5-3-1-16,-4 3-5 0,2 0-43 0,1 0 53 16,1-3-30-16,-3 0 45 0,3 1-45 0,3-1 43 15,-3-1-49-15,1 0 48 0,1 0-37 0,0 1 46 16,3-2-48-16,-3-1 32 0,4 0-44 0,-5 0 47 15,5-3-31-15,-1 1 31 0,-2-2-45 0,3 1 44 16,0-1-27-16,-6-11 41 0,16 15-30 16,-16-15 27-16,15 15-24 0,-15-15 14 0,18 8-29 15,-18-8 19-15,23 5-16 0,-23-5-6 0,22 2-2 16,-22-2 3-16,26-2-5 0,-26 2 0 0,25-4 6 16,-11 1-1-16,1-2-2 0,0 1 5 0,0-2 1 15,-1-1 0-15,1-1 0 0,3-1-1 0,-1-3 3 16,-1 1-6-16,2 2 2 0,-3-4-1 0,3 2 10 15,0-2-9-15,-3-1 9 0,1 1-11 0,-1-2 1 16,3 1-4-16,-6-1 7 0,3 1-2 0,-1-1-22 16,-2-1-4-16,1 1 0 0,-2-2 0 0,1-1 0 15,-2 3 0-15,-2-3 0 0,2 0 0 16,-2 2 0-16,-1-3 0 0,1 0 0 0,-2 3 0 16,1-4 0-16,-2 2 0 0,1 0 0 0,1-1 0 15,-5 0 0-15,1 3 0 0,0-3 0 0,-2 4 0 16,1-1 0-16,-2 0 0 0,0-1 0 0,0 0 0 15,-2 0 0-15,1 1 0 0,-2 1 0 16,-2 0 0-16,2 0 0 0,-1 1 0 0,-2 0 0 16,1 0 0-16,-2 0 0 0,1 3 0 0,-2-4 0 15,1 2 0-15,-1 3 0 0,1 0 0 0,-1 0 0 16,-2 1 0-16,2-1 0 0,-5 1 0 0,2-1 0 16,2 2 0-16,-1 0 0 0,-4 0 0 15,2 3 0-15,-1-1 0 0,1 0 0 0,1-1 0 0,-1 3 0 16,-4-2 0-16,3 2 0 0,13 4 0 15,-25-7 0-15,25 7 0 0,-24-4 0 0,24 4 0 16,-22-3 0-16,22 3 0 0,-23 0 0 0,23 0 0 16,-21 1 0-16,21-1 0 0,-23 5 0 0,23-5 0 15,-25 6 0-15,13-1 0 0,-2-1 0 0,1 2 0 16,1 0 0-16,0 0 0 0,3 2 0 0,-3 0-103 16,0 0-123-16,1 2-64 0,1 3-51 0,-1-1-82 15,1 4-42-15,2 1-89 0,-2 0-19 0,3 2-97 16,2 2-110-16,-1-2-405 0,-1 1-795 0</inkml:trace>
        </inkml:traceGroup>
        <inkml:traceGroup>
          <inkml:annotationXML>
            <emma:emma xmlns:emma="http://www.w3.org/2003/04/emma" version="1.0">
              <emma:interpretation id="{D99A7356-107A-4690-856B-47B56A48BB1C}" emma:medium="tactile" emma:mode="ink">
                <msink:context xmlns:msink="http://schemas.microsoft.com/ink/2010/main" type="inkWord" rotatedBoundingBox="10917,3410 11479,3368 11511,3802 10950,3844"/>
              </emma:interpretation>
              <emma:one-of disjunction-type="recognition" id="oneOf4">
                <emma:interpretation id="interp20" emma:lang="ru-RU" emma:confidence="0">
                  <emma:literal>г</emma:literal>
                </emma:interpretation>
                <emma:interpretation id="interp21" emma:lang="ru-RU" emma:confidence="0">
                  <emma:literal>р</emma:literal>
                </emma:interpretation>
                <emma:interpretation id="interp22" emma:lang="ru-RU" emma:confidence="0">
                  <emma:literal>Г</emma:literal>
                </emma:interpretation>
                <emma:interpretation id="interp23" emma:lang="ru-RU" emma:confidence="0">
                  <emma:literal>E</emma:literal>
                </emma:interpretation>
                <emma:interpretation id="interp24" emma:lang="ru-RU" emma:confidence="0">
                  <emma:literal>т</emma:literal>
                </emma:interpretation>
              </emma:one-of>
            </emma:emma>
          </inkml:annotationXML>
          <inkml:trace contextRef="#ctx0" brushRef="#br0" timeOffset="-7850.1793">8350 2067 120 0,'0'0'481'0,"0"0"-70"16,0 0-20-16,0 0-18 0,0 0-23 0,0 0-15 15,0 0-31-15,11-8-16 0,-11 8-9 0,0 0-46 16,0 0 30-16,0 0-51 0,0 0 23 16,0 0-34-16,0 0 44 0,0 0-18 0,0 0 4 15,0 0-9-15,0 0 4 0,2 17-15 16,-2-17-12-16,0 0-8 0,-2 18-14 0,2-18-51 16,0 18 40-16,0-18-48 0,-3 21 35 0,3-21-34 15,-2 26 8-15,-1-12-26 0,0 0 2 0,3 1 4 16,-3 0-13-16,1 3-14 0,0 0-5 0,-1-1-7 15,1 1-12-15,-1 0-7 0,0 0-7 0,0-3-7 16,-1 3-11-16,4-2-2 0,-5-2-1 0,5 1-12 16,-3-1 5-16,0-1-13 0,3-13 11 0,-2 23-8 15,2-23 7-15,-5 15-8 0,5-15 6 0,-2 12-19 16,2-12-9-16,0 0-16 0,-3 20-23 0,3-20-15 16,0 0-40-16,0 0-17 0,0 0-113 0,0 0-4 15,0 0-60-15,0 0-36 0,0 0-47 0,0 0-59 16,0 0-18-16,5-17-33 0,-5 17-30 15,5-18-2-15,-5 18-83 0,8-24-353 0,-5 11-556 16</inkml:trace>
          <inkml:trace contextRef="#ctx0" brushRef="#br0" timeOffset="-7393.4472">8415 2127 253 0,'0'0'407'15,"0"0"-64"-15,0 0-25 0,0 0-18 0,0 0-9 16,0 0-15-16,0 0-24 0,4-13-19 16,-4 13-16-16,0 0-5 0,0 0-9 0,0 0 0 15,0 0-31-15,0 0 34 0,0 0-34 0,0 0 37 16,0 0-47-16,0 0 16 0,0 0-35 0,0 0 17 16,0 0-36-16,0 0 11 0,0 0-32 0,0 0 10 15,0 0-22-15,0 0 7 0,0 0-22 0,0 0 3 16,0 0-6-16,0 0 49 0,0 0-2 0,8-8-6 15,-8 8-7-15,0 0 6 0,0 0 1 16,0 0 1-16,18 1-10 0,-18-1-5 0,0 0-42 16,22 0 46-16,-22 0-37 0,21 2 27 0,-21-2-31 15,26-2 10-15,-26 2-38 0,30 0 20 16,-14-1-32-16,2 1 18 0,-1-1-28 0,4-1 19 0,-3-1-27 16,0 2 22-16,0-2-26 0,0 1 19 15,-3 0-23-15,0 1 21 0,-15 1-37 0,25-1 36 16,-25 1-22-16,23-4 23 0,-23 4-16 0,18-1 12 15,-18 1-9-15,0 0 11 0,21-2-22 0,-21 2 24 16,0 0-20-16,18-4 18 0,-18 4-32 0,0 0 7 16,0 0-54-16,12-2-12 0,-12 2-50 0,0 0-49 15,0 0-22-15,0 0-47 0,0 0-22 0,0 0-80 16,0 0-34-16,0 0-42 0,0 0-46 0,0 0-54 16,-18 5-32-16,18-5-65 0,0 0-365 0,-18 6-575 15</inkml:trace>
        </inkml:traceGroup>
      </inkml:traceGroup>
    </inkml:traceGroup>
    <inkml:traceGroup>
      <inkml:annotationXML>
        <emma:emma xmlns:emma="http://www.w3.org/2003/04/emma" version="1.0">
          <emma:interpretation id="{E9FBEC67-DA6F-47F6-B512-455589A37296}" emma:medium="tactile" emma:mode="ink">
            <msink:context xmlns:msink="http://schemas.microsoft.com/ink/2010/main" type="paragraph" rotatedBoundingBox="1565,5127 10299,4443 10396,5674 1662,635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0BC56392-C67C-4602-8C36-6FDF152E1B66}" emma:medium="tactile" emma:mode="ink">
              <msink:context xmlns:msink="http://schemas.microsoft.com/ink/2010/main" type="line" rotatedBoundingBox="1565,5127 10299,4443 10396,5674 1662,6359"/>
            </emma:interpretation>
          </emma:emma>
        </inkml:annotationXML>
        <inkml:traceGroup>
          <inkml:annotationXML>
            <emma:emma xmlns:emma="http://www.w3.org/2003/04/emma" version="1.0">
              <emma:interpretation id="{3C34DFD3-D1C2-43C9-A6BE-01B913B20C18}" emma:medium="tactile" emma:mode="ink">
                <msink:context xmlns:msink="http://schemas.microsoft.com/ink/2010/main" type="inkWord" rotatedBoundingBox="1565,5127 6341,4753 6438,5985 1662,6359"/>
              </emma:interpretation>
              <emma:one-of disjunction-type="recognition" id="oneOf5">
                <emma:interpretation id="interp25" emma:lang="ru-RU" emma:confidence="0">
                  <emma:literal>Сопричислят</emma:literal>
                </emma:interpretation>
                <emma:interpretation id="interp26" emma:lang="ru-RU" emma:confidence="0">
                  <emma:literal>сопричислит</emma:literal>
                </emma:interpretation>
                <emma:interpretation id="interp27" emma:lang="ru-RU" emma:confidence="0">
                  <emma:literal>сопричислят</emma:literal>
                </emma:interpretation>
                <emma:interpretation id="interp28" emma:lang="ru-RU" emma:confidence="0">
                  <emma:literal>покромсай</emma:literal>
                </emma:interpretation>
                <emma:interpretation id="interp29" emma:lang="ru-RU" emma:confidence="0">
                  <emma:literal>Сопричислит</emma:literal>
                </emma:interpretation>
              </emma:one-of>
            </emma:emma>
          </inkml:annotationXML>
          <inkml:trace contextRef="#ctx0" brushRef="#br0" timeOffset="10386.9818">33 4216 578 0,'0'0'478'0,"-2"-13"-66"0,2 13-22 0,0 0-44 16,0 0-16-16,0 0-55 0,0 0-5 0,-6-11-59 15,6 11-4-15,0 0-57 0,0 0 4 0,0 0-46 16,0 0 33-16,0 0-27 0,0 0 8 0,-11 10 4 16,11-10-4-16,-3 14-5 0,3-14-6 0,-8 19-57 15,4-7 67-15,-2 0-62 0,2 3 56 16,-1-1-67-16,-2 1 52 0,1 2-68 0,0 1 53 16,0-2-69-16,-1-1 52 0,2 0-67 0,-1-2 52 15,3 0-60-15,-2-2 52 0,5-11-58 0,-7 19 55 16,7-19-54-16,-8 16 51 0,8-16-51 0,-3 13 53 15,3-13-51-15,0 0 52 0,-6 13-59 0,6-13 49 16,0 0-45-16,0 0 44 0,0 0-58 0,0 0 53 16,7-15-62-16,-7 15 49 0,13-17-67 0,-6 7 54 15,2-2-66-15,2-2 57 0,-1 2-6 0,2-3 4 16,-1 1 1-16,2-1 0 0,-1 1 1 0,1 0 1 16,-1 1-2-16,0 2 4 0,-2-1-5 0,-2 4 9 15,2-1-10-15,-2 1 7 0,-8 8-5 16,13-11 4-16,-13 11 5 0,12-10 3 0,-12 10-1 15,0 0 11-15,0 0 4 0,19 0 7 0,-19 0 1 16,0 0 0-16,10 11 0 0,-10-11 0 0,3 15-53 16,-3-15 60-16,2 14-56 0,-2-14 56 0,3 15-55 15,-3-15 59-15,0 21-53 0,0-21 56 16,0 17-48-16,0-17 42 0,2 17-60 0,-2-17 53 16,2 15-48-16,-2-15 51 0,0 0-54 0,3 19 58 15,-3-19-54-15,0 0 57 0,11 8-55 0,-11-8 51 16,0 0-67-16,18-4 42 0,-18 4-68 0,19-12 53 15,-8 5-70-15,2-2 63 0,-1-1-69 16,2-1 67-16,-2-2-54 0,1 2 70 0,2-3 1 16,-1 1 1-16,-1-1 2 0,0-1-3 0,-1 3 2 15,1-2 6-15,-2 4 11 0,-2 0 17 0,-2 0 11 16,0 1 16-16,-7 9 8 0,12-15 5 0,-12 15-1 16,12-10-12-16,-12 10-45 0,8-10 50 0,-8 10-13 15,0 0-11-15,11-9-6 0,-11 9-4 0,0 0-44 16,0 0 56-16,0 0-37 0,-2 15 58 0,2-15-39 15,-4 17 56-15,4-17-44 0,-7 26 54 0,3-11-21 16,-1 5 14-16,1 3-2 0,-2 3-5 0,-2 1-1 16,1 3-7-16,0 4-5 0,0-2-8 15,-1 7 24-15,0 2-50 0,-1-3 29 0,2 0-49 16,1-4 33-16,-3 0-44 0,7-2 35 0,-5-1-46 16,1-4 36-16,1 0-31 0,-1-4 32 0,3-1-66 15,-1-4 23-15,0-1-71 0,1-3 19 0,-1-1-65 16,4-13 16-16,-7 20-78 0,7-20 16 0,-8 17-34 15,8-17-40-15,-8 9-62 0,8-9-28 0,0 0 22 16,0 0-24-16,-15-4 1 0,15 4-33 0,-6-16 20 16,6 16 15-16,-5-25-21 0,3 9 26 0,1-1-109 15,-3-6-202-15,4 0-158 0</inkml:trace>
          <inkml:trace contextRef="#ctx0" brushRef="#br0" timeOffset="13106.7602">312 4402 86 0,'8'-18'396'0,"0"2"-83"0,1 1-43 0,0 0-32 15,2 1-19-15,0-1 2 0,2 0 12 0,-1 3-1 16,0-1-15-16,1 0-9 0,1 4-43 0,-2-1-5 16,-1 2-32-16,2 2 17 0,-13 6-22 0,23-9 16 15,-23 9-37-15,21-1 19 0,-21 1-29 0,20 4-2 16,-20-4 7-16,20 12 5 0,-20-12-3 0,15 15-6 16,-8-4-50-16,-2-1 55 0,-5-10-48 0,10 23 73 15,-10-23-57-15,5 24 15 0,-5-24 5 0,3 26 6 16,-3-26 5-16,-1 23 2 0,1-23 51 0,-4 20-63 15,4-20 43-15,-7 21-60 0,7-21 32 0,-11 19-43 16,11-19 54-16,-13 16-52 0,13-16 46 0,-12 13-47 16,12-13 10-16,-13 9-8 0,13-9-2 15,-13 6-6-15,13-6-9 0,-14 6-8 0,14-6-8 16,0 0-7-16,-19 1-2 0,19-1-6 0,0 0-7 16,0 0-4-16,-21 0-3 0,21 0-5 0,0 0 3 15,0 0-4-15,0 0-4 0,0 0-16 0,0 0-14 16,-3-13-13-16,3 13-8 0,0 0-20 0,15-9-14 15,-15 9-25-15,17-10-5 0,-6 4-5 16,-2 0-4-16,5-2 4 0,0 1 1 0,0-1 55 16,4-1-47-16,0 0 67 0,0-1-46 15,1-1 61-15,0 0 5 0,0 3 1 0,-1-5 4 16,0 3 5-16,2-2 3 0,-3 3 4 0,0-1 4 16,-3 0 4-16,-2 2 11 0,1 2 21 0,-2-2 18 15,-11 8 19-15,18-11 12 0,-18 11 10 0,13-12 9 16,-13 12-2-16,11-7 1 0,-11 7-5 0,0 0-13 15,9-11-9-15,-9 11-5 0,0 0-9 0,0 0-9 16,0 0-6-16,0 0-6 0,0 0-4 0,0 0-4 16,0 0-5-16,0 0-3 0,0 0 1 0,0 0 0 15,-3 12-3-15,3-12-50 0,-6 15 63 0,6-15-51 16,-5 18 56-16,5-18-53 0,-7 21 54 0,7-21-52 16,-6 26 52-16,5-11-48 0,-3-3 45 15,3 3-49-15,1-15 50 0,-2 25-52 0,2-25 51 16,-3 23-53-16,3-23 53 0,3 19-54 0,-3-19 56 15,3 16-55-15,-3-16 56 0,7 11-46 0,-7-11 45 16,11 7-60-16,-11-7 40 0,18 0-55 0,-18 0 50 16,23-11-65-16,-9 7 52 0,4-5-67 0,-2-1 51 15,4-1-64-15,-2 1 59 0,2-7-64 0,0 2 65 16,0 0-3-16,0-2 3 0,-5 5 8 0,1-3 9 16,-2 0-1-16,-2 3 5 0,-1-1 7 0,-1 3 9 15,-2-1 25-15,-1 1 14 0,-7 10 2 0,10-15-5 16,-10 15-6-16,7-13-6 0,-7 13-2 0,0 0-3 15,0 0-1-15,0 0-2 0,-3-17 2 16,3 17-3-16,0 0-4 0,0 0 1 0,0 0-4 16,-15 10-2-16,15-10 3 0,-10 11-4 0,10-11 0 15,-8 18-50-15,8-18 58 0,-11 24-47 0,5-13 56 16,1 2-41-16,1 0 52 0,0 1-55 0,0 2 52 16,1-3-52-16,-1 2 51 0,4-15-55 0,-3 26 49 15,3-26-52-15,-3 23 51 0,3-23-47 0,3 21 45 16,-3-21-50-16,1 17 51 0,-1-17-49 0,7 13 51 15,-7-13-52-15,13 7 51 0,-13-7-55 0,15 3 54 16,-15-3-49-16,20-3 44 0,-20 3-57 0,24-7-1 16,-10 0-4-16,-1 1 52 0,4-1-62 0,-1-3 51 15,0 0-58-15,0 1 58 0,-2 0-60 16,-2 0 66-16,-1 3-52 0,0-3 64 0,-11 9-53 16,18-12 61-16,-18 12-52 0,13-10 59 0,-13 10-54 15,8-9 67-15,-8 9-62 0,0 0 59 0,0 0-57 16,7-11 62-16,-7 11-61 0,0 0 55 0,0 0-53 15,0 0 50-15,0 0-50 0,-8 7 53 0,8-7-48 16,0 0 50-16,-7 14-55 0,7-14 49 0,-9 14-43 16,9-14 1-16,-2 16 42 0,2-16-49 0,-6 18 49 15,6-18-50-15,-4 17 48 0,4-17-48 0,0 18 44 16,0-18-53-16,-1 16 49 0,1-16-51 0,1 14 53 16,-1-14-51-16,0 0 54 0,6 13-52 0,-6-13 50 15,0 0-54-15,16 3 49 0,-16-3-53 0,17-6 4 16,-17 6-9-16,22-13-1 0,-7 3-11 15,0-1-8-15,2 0 56 0,0-2-59 0,3-3 52 16,0 0-56-16,1-2 52 0,1-1-56 0,-1 2 61 16,-2-1-1-16,-1 0-5 0,-3 4 2 0,0 0 3 15,-5-1 1-15,1 2 0 0,-1 2 0 0,-3 0 6 16,-7 11 2-16,9-20 7 0,-9 20 1 16,8-14-3-16,-8 14-9 0,0 0-1 0,3-15 6 15,-3 15 3-15,0 0 2 0,0 0-2 0,0 0 1 16,0 0 2-16,-12-4-49 0,12 4 57 0,0 0-50 15,-11 13 55-15,11-13-49 0,-7 14 58 16,7-14-57-16,-8 20 55 0,2-10-52 0,2 4 55 16,-2-1-52-16,2-1 7 0,0 3 4 0,-1-1 4 15,2 1 3-15,0 0 2 0,0 0 1 0,1-1 0 16,0 0-2-16,1 1-1 0,1-15-2 0,-1 24 2 16,1-24 45-16,1 19-55 0,-1-19 50 0,3 16-54 15,-3-16 50-15,8 12-52 0,-8-12 0 0,0 0 3 16,16 6-2-16,-16-6 1 0,21-6-7 0,-21 6-6 15,22-9-9-15,-7 4 35 0,-2-4-68 0,2-1 56 16,3-1-59-16,-2-2 48 0,2 1-60 0,2-2 67 16,-4 0-7-16,-1-1 1 0,0 1 8 15,-1-1-3-15,-1 1 16 0,-2 2-11 0,-3 0 4 16,-1 2 0-16,-7 10 2 0,11-20-5 0,-11 20 12 16,7-18 4-16,-7 18 4 0,0 0 2 0,4-18 2 15,-4 18 2-15,0 0-1 0,0 0-3 0,0-16 5 16,0 16-6-16,0 0-7 0,0 0 3 0,0 0 3 15,0 0-6-15,0 0 1 0,-17 6 4 0,17-6-5 16,-7 11-53-16,7-11 69 0,-7 16-52 0,7-16 57 16,-9 18-48-16,9-18 63 0,-7 21-56 0,7-21 53 15,-6 22-54-15,6-22 54 0,-5 25-54 0,5-25 4 16,-1 22 4-16,1-22 2 0,-2 24 1 0,2-24 50 16,0 21-58-16,0-21 50 0,3 20-55 0,-3-20 54 15,8 16-52-15,-8-16 49 0,8 12-52 0,-8-12 51 16,13 9-53-16,-13-9 50 0,18 4-53 15,-18-4 52-15,20-4-57 0,-20 4 51 0,28-9-64 16,-13 5 48-16,3-6-68 0,-1 3 57 0,2-5-55 16,-1 1 48-16,0-1-58 0,1-2 61 0,0-3-4 15,-2 4-4-15,-2-1 5 0,0-1 1 0,-1 2 12 16,-2-1-4-16,-2 1 1 0,0-1 0 0,-2 3 1 16,-4-2 0-16,2 2 2 0,-6 11-4 0,5-21 2 15,-5 21 2-15,4-18 0 0,-4 18 1 0,0-16 10 16,0 16 15-16,-3-14 12 0,3 14-5 0,-4-12-6 15,4 12-1-15,0 0-4 0,-11-9-4 0,11 9-7 16,0 0-1-16,0 0-3 0,-19 0-1 16,19 0-3-16,-12 6 4 0,12-6-1 0,-16 12-2 15,16-12-2-15,-13 17-4 0,6-6 1 0,0 1-3 16,-1-1-46-16,1 3 57 0,1 0-51 0,2 0 65 16,-1 0-55-16,0 0 55 0,3 3-52 0,-2-3 5 15,2 1 7-15,-1 0 50 0,3-15-54 0,0 27 53 16,0-27-54-16,5 26 51 0,-5-26-54 0,6 21 56 15,-6-21-54-15,13 14 54 0,-13-14-52 0,16 10 53 16,-16-10-57-16,21 3 7 0,-21-3 1 0,29-5 42 16,-15 0-64-16,5-2 49 0,2 0-67 0,4-4 48 15,-3-2-64-15,2-1 62 0,3 0-51 16,-3-2 45-16,1 1-71 0,0-3 65 0,-4 0-57 16,1 1 71-16,-3 1 4 0,-4 2 3 15,0 1 2-15,-2 2 2 0,-1-1 4 0,-4 3 11 16,2-2 8-16,-10 11 10 0,12-13 8 0,-12 13-7 15,9-12 0-15,-9 12-2 0,0 0-2 0,7-9-8 16,-7 9-1-16,0 0 3 0,0 0-8 0,0 0-2 16,0 0-2-16,0 17-1 0,0-17 0 0,0 0-54 15,-3 20 62-15,3-20-56 0,-2 17 58 0,2-17-55 16,-2 16 59-16,2-16-57 0,-2 17 56 0,2-17-55 16,-1 15 55-16,1-15-56 0,0 0 57 0,-3 19-58 15,3-19 58-15,0 0-54 0,0 0 59 16,3 14-56-16,-3-14 59 0,0 0-70 0,0 0 59 15,10-6-65-15,-10 6 51 0,0 0-53 0,9-15 57 16,-9 15-59-16,7-13 54 0,-7 13-4 0,7-17-7 16,-7 17-6-16,6-15 6 0,-6 15 6 0,4-18-1 15,-4 18 2-15,0-17 1 0,0 17 0 0,0 0-7 16,0-17-1-16,0 17-2 0,0 0 0 0,-9-16 0 16,9 16-1-16,0 0 12 0,-13-6 14 0,13 6-5 15,0 0 2-15,-20 0-2 0,20 0-1 0,-16 8 3 16,16-8-4-16,-18 11-1 0,10-2-1 0,-1-2-2 15,-2 5-53-15,2-3 61 0,0 3-49 16,0 2 63-16,1 2-57 0,-1-2 58 0,1 2-55 0,1 0 63 16,2-2-51-16,-1 0 6 0,3 1 4 15,-1 0 46-15,4-15-52 0,0 28 48 0,0-28-51 16,3 26 54-16,-3-26-53 0,7 22 51 0,-7-22-51 16,12 18 48-16,-12-18-51 0,21 10 48 0,-21-10-39 15,25 3-6-15,-9-5 0 0,2 0 1 0,3-5 4 16,1 0 0-16,3-4-7 0,1-1 48 0,1 0-60 15,-2-3 48-15,1 2-56 0,5-7 45 0,-2 0-59 16,-5 3 51-16,-3 0-10 0,1-1-1 0,-3 1 2 16,-1-1 2-16,-5 3 1 0,-1 0 0 15,-2 0 5-15,-2 2-3 0,-1 2-4 0,-7 11-5 16,7-20 6-16,-7 20 0 0,1-17 7 0,-1 17 8 16,0 0 1-16,-2-17 0 0,2 17-1 0,0 0 5 15,-12-9 1-15,12 9-1 0,0 0-1 0,-16 3-49 16,16-3 50-16,-12 9-51 0,12-9 55 0,-14 17-51 15,6-9 52-15,-1 3-49 0,1 4 53 0,-2 1-52 16,2-2 54-16,1 5-52 0,0-4 6 0,0 4 5 16,-1-1 8-16,3-1 2 0,0 1 10 0,1-2 11 15,3 0 4-15,-2 0-4 0,2-2 1 0,1-14-6 16,1 26-1-16,-1-26-3 0,4 22 4 0,-4-22 4 16,7 17 17-16,-7-17-3 0,15 10-4 15,-15-10-12-15,20 2-7 0,-20-2 2 16,24-2-1-16,-8-4-5 0,2-2 2 0,1 0 39 15,2 0-53-15,1-6 40 0,1 0-54 0,2-1 43 16,-2-3-61-16,1 3 51 0,-1-3-55 0,-2 0 52 16,-2 1-52-16,-1-1 57 0,-4 3-51 0,0 0 54 15,-2 0-2-15,-4 3-1 0,0-3-2 0,1 3-1 16,-9 12-2-16,8-16-2 0,-8 16-2 0,6-15 9 16,-6 15-40-16,0 0 54 0,0 0-48 0,-2-18 48 15,2 18-47-15,0 0 50 0,0 0-54 0,0 0 54 16,-15 7-47-16,15-7 46 0,-8 12-50 0,8-12 51 15,-10 18-48-15,6-7 49 0,-2 0-42 16,1 3 57-16,-1 0-57 0,1 0 53 0,-1 2-55 16,4-2 8-16,-1 0 2 0,0 1 0 0,0-1 0 15,3-14 1-15,-1 29 0 0,1-29 1 0,0 19 4 16,0-19-1-16,5 19 5 0,-5-19-1 0,9 11 4 16,-9-11 1-16,18 3-9 0,-18-3-1 0,23-3-4 15,-9-3 4-15,1 2 43 0,3-4-52 0,1-2 47 16,1-1-56-16,3-4 47 0,-2 0-56 0,2 1 46 15,-1-1-48-15,-1-3 56 0,1 2-58 0,-6 0 43 16,1 2-36-16,-5 1 46 0,2 0-44 0,-4 2 53 16,-2 1-32-16,2 1 78 0,-10 9-25 0,13-16 50 15,-13 16-35-15,11-13 24 0,-11 13-41 16,9-10 13-16,-9 10-34 0,0 0 5 0,0 0 1 16,0 0 5-16,0 0 12 0,0 0 20 0,0 0 4 15,-7 19-9-15,7-19-7 0,-8 23 5 0,2-11-5 16,-1 3-6-16,2 1-18 0,-2 1 6 0,-2 1-20 15,5 2 2-15,-4-1-14 0,4-4 10 0,0 2-20 16,0 0 16-16,1-4-30 0,-1 2-15 0,4-15-58 16,-6 22-6-16,6-22-62 0,-5 18 10 0,5-18-36 15,-3 12-49-15,3-12-42 0,0 0-42 0,0 0-36 16,0 0-51-16,0 0 7 0,0 0-41 0,0 0-53 16,0 0 17-16,1-24-96 0,-1 24-572 0,5-28-750 15</inkml:trace>
          <inkml:trace contextRef="#ctx0" brushRef="#br0" timeOffset="13394.6614">3378 3816 395 0,'0'0'625'0,"0"0"-70"0,-10-11-86 0,10 11-37 15,0 0-83-15,0 0-4 0,-8-12-47 0,8 12-63 16,0 0 2-16,0 0 2 0,0 0-5 0,8-15-17 15,-8 15-13-15,13-6 0 0,-13 6-6 0,20-9-8 16,-7 5-7-16,-1-2-14 0,3 1-62 16,3-3 35-16,0 1-69 0,2 1 35 0,0-1-69 15,1-1 42-15,-2 2-65 0,0 0 46 0,-1-1-62 16,-1 2 45-16,-2 2-52 0,0-2 20 0,-2 1-74 16,-13 4 21-16,23-7-71 0,-23 7 33 0,15-5-88 15,-15 5 18-15,15-5-113 0,-15 5 0 0,0 0-43 16,0 0-43-16,0 0-59 0,7 10-37 0,-7-10-18 15,-5 11-589-15,5-11-669 0</inkml:trace>
          <inkml:trace contextRef="#ctx0" brushRef="#br0" timeOffset="8994.6496">-901 3793 360 0,'0'0'429'0,"0"0"-38"0,0 0-47 0,0 0-22 15,0 0-26-15,-3-14-7 0,3 14-47 0,0 0-14 16,0 0-48-16,0 0-7 0,0 0-41 0,0 0 7 15,-9-6-37-15,9 6 30 0,0 0-29 16,-11 8 32-16,11-8-39 0,-9 11 28 0,9-11-35 16,-11 16 40-16,6-4-49 0,-1-1 33 15,-1 1-25-15,1 4-7 0,-1 2 2 0,-2 2 0 16,5 1-2-16,-4 1 3 0,1 4 2 0,2 2-5 16,-2 1-7-16,0 1-11 0,1-1 6 0,4-1-6 15,-4 0-57-15,3-3 48 0,1-1-60 0,2 0 51 16,-2-1-57-16,2-4 50 0,0-1-57 0,2-3 54 15,-2 2-56-15,1-3 55 0,0 1-55 0,-1-15 56 16,4 21-53-16,-4-21 57 0,9 15-54 0,-9-15 54 16,11 7-54-16,-11-7 51 0,0 0-55 0,22-6 52 15,-13 0-54-15,4-2 52 0,-1-5 0 0,2-2-9 16,1-3-6-16,2-2-6 0,-2-2-5 0,1-4-7 16,1 1-5-16,-1-4-4 0,2-1-2 0,0 0 2 15,-3 4-3-15,-2 0 4 0,1 1 4 0,-3 1 1 16,-2 1 0-16,1 4 3 0,-3-1-1 15,0 4 2-15,0 2 0 0,-2 3 1 0,1-3 4 16,-1 2-5-16,-5 12-1 0,7-17-13 0,-7 17 10 16,7-13-2-16,-7 13 0 0,0 0 2 0,0 0-2 15,0 0 2-15,0 0-1 0,10 9 3 0,-10-9-1 16,0 18 2-16,0-18 1 0,0 31 12 0,0-13-8 16,0 1 6-16,0 5 15 0,0 0 2 0,1 1-2 15,-1 2-51-15,1-1 59 0,2-1-54 0,-2 1 54 16,1-2-52-16,3 0 52 0,-1-1-52 0,-1-2 55 15,3-1-51-15,-1 0 50 0,1-5-46 0,1 1 63 16,0-6-30-16,-1 2 60 0,4-4-47 16,-10-8 44-16,19 9-53 0,-19-9 42 0,21 1-56 15,-21-1 44-15,28-6-55 0,-16 0 46 0,3-4-52 16,0-1 49-16,-1-4-49 0,0 1 46 0,1-5-2 16,-1-2-1-16,-2-2 1 0,2 2 0 0,-3-6 0 15,0 0-4-15,-3 0-9 0,-2-2 1 0,-1 1 1 16,1-1 1-16,-5 5-1 0,-1 1 0 0,0-2-28 15,0 2 53-15,-1-1-43 0,-3 3 42 0,2 1-42 16,-2 4 49-16,3-2-45 0,-2 3 37 0,-1 0-45 16,0 2 37-16,4 13-49 0,-4-24 42 15,4 24-60-15,-4-17 38 0,4 17-82 0,-6-13 10 16,6 13-77-16,0 0 16 0,-11-7-53 0,11 7-62 16,0 0-80-16,-12 8-74 0,12-8-41 0,-7 18-84 15,4-6-65-15,-1 8-128 0,-2-1-352 0,4 0-676 16</inkml:trace>
        </inkml:traceGroup>
        <inkml:traceGroup>
          <inkml:annotationXML>
            <emma:emma xmlns:emma="http://www.w3.org/2003/04/emma" version="1.0">
              <emma:interpretation id="{CB361C12-835D-49C8-9270-BF28079AF5EC}" emma:medium="tactile" emma:mode="ink">
                <msink:context xmlns:msink="http://schemas.microsoft.com/ink/2010/main" type="inkWord" rotatedBoundingBox="6751,4862 9159,4673 9232,5601 6824,5790"/>
              </emma:interpretation>
              <emma:one-of disjunction-type="recognition" id="oneOf6">
                <emma:interpretation id="interp30" emma:lang="ru-RU" emma:confidence="0">
                  <emma:literal>515</emma:literal>
                </emma:interpretation>
                <emma:interpretation id="interp31" emma:lang="ru-RU" emma:confidence="0">
                  <emma:literal>€15</emma:literal>
                </emma:interpretation>
                <emma:interpretation id="interp32" emma:lang="ru-RU" emma:confidence="0">
                  <emma:literal>5115</emma:literal>
                </emma:interpretation>
                <emma:interpretation id="interp33" emma:lang="ru-RU" emma:confidence="0">
                  <emma:literal>#15</emma:literal>
                </emma:interpretation>
                <emma:interpretation id="interp34" emma:lang="ru-RU" emma:confidence="0">
                  <emma:literal>:15</emma:literal>
                </emma:interpretation>
              </emma:one-of>
            </emma:emma>
          </inkml:annotationXML>
          <inkml:trace contextRef="#ctx0" brushRef="#br0" timeOffset="14818.655">5350 3933 327 0,'0'0'481'0,"0"0"-40"16,0 0-59-16,0 0-38 0,0 0-4 0,0 0-71 15,0 0-2-15,0 0-52 0,0 0 5 0,0 0-46 16,0 0 21-16,0 0-40 0,1-15-10 0,-1 15-9 16,11-11-17-16,-2 4-14 0,2-2-10 15,-2 0-20-15,7-3-22 0,-3 0-11 0,7-5-4 16,0 2-11-16,1-3-7 0,0 0-2 0,2 0-4 16,-1-1-6-16,4-3 0 0,-1 0-2 0,-1 1-50 15,-5 2 54-15,3 0-48 0,-6 0 48 0,2-1-43 16,-1 2 48-16,-1 0-42 0,-3 2 59 15,-4-1-62-15,2 4 57 0,-4-3-57 0,0 3 55 16,2-1-50-16,-5 1 55 0,-4 13-2 0,8-20 1 16,-8 20 3-16,4-19-46 0,-4 19 78 0,4-17-54 15,-4 17 71-15,0 0-68 0,-1-17 69 0,1 17-5 16,0 0-11-16,-7-13-12 0,7 13-65 0,0 0 65 16,0 0-66-16,-21-1 72 0,21 1-58 15,-9 6 69-15,9-6-51 0,-11 11 61 0,11-11-41 0,-13 17 62 16,8-5-40-16,-1 1 57 0,1 1-53 15,-2 4 52-15,1 1-45 0,-1 2 57 0,0 6-55 16,1 1 51-16,-1 0-58 0,-3 3 50 0,-1 3-49 16,1 4 49-16,-1-1-51 0,0 1 38 0,0 0-50 15,-1 2 24-15,-1-5-27 0,1 1-7 0,0 0-4 16,-1-2-7-16,5-5 1 0,-3 0-4 0,0-4-9 16,1 1-2-16,1-5-8 0,0 0-4 0,0-5 2 15,2 3-32-15,0-5 33 0,0-1-32 0,2 0 23 16,5-13-49-16,-11 18 4 0,11-18-34 0,-9 15-21 15,9-15-29-15,-9 9 8 0,9-9-95 0,0 0 15 16,-13 9-115-16,13-9 14 0,0 0-58 0,0 0-16 16,0 0-39-16,0 0-36 0,-7-13-4 15,7 13-34-15,0 0-520 0,6-17-611 0</inkml:trace>
          <inkml:trace contextRef="#ctx0" brushRef="#br0" timeOffset="15730.7475">6028 3544 424 0,'0'0'403'0,"7"-13"-111"0,-7 13 8 15,8-13-87-15,-8 13 15 0,7-11-26 0,-7 11 0 16,7-13-23-16,-7 13-5 0,11-9-7 0,-11 9-5 15,7-9-1-15,-7 9-13 0,0 0 21 0,7-12-36 16,-7 12 31-16,0 0-49 0,0 0 50 0,7-11-64 16,-7 11 43-16,0 0-67 0,0 0-12 0,0 0-11 15,0 0-7-15,7-10-3 0,-7 10 23 0,0 0 26 16,0 0 6-16,0 0 14 0,0 0 25 0,0 18-59 16,0-18 58-16,-2 15-59 0,2-15 41 0,-4 15-61 15,4-15 55-15,-4 21-60 0,-2-8 49 16,1 1-64-16,1 1 47 0,-3 0-60 0,0 2 48 15,0 0-60-15,0 0 45 0,-1 1-56 0,0 0 47 16,1-2-58-16,0 0 50 0,0-1-55 0,3-3 51 16,-3 0-47-16,1 0 43 0,6-12-52 0,-11 21 51 15,11-21-50-15,-6 15 50 0,6-15-52 0,-6 12 53 16,6-12-53-16,0 0 51 0,-5 13-57 0,5-13 52 16,0 0-51-16,0 0 53 0,0 0-56 0,0 0 49 15,0 0-42-15,19-1 51 0,-19 1-59 16,16-9 49-16,-16 9-59 0,18-11 49 0,-18 11-45 15,21-11 43-15,-7 6-47 0,-2-1 50 0,1 2-50 16,-1-4 53-16,0 3-50 0,1-1 56 16,1 2-54-16,-3-1 55 0,-11 5-53 0,22-8 53 15,-22 8-53-15,22-5 59 0,-22 5-56 0,19-2 51 16,-19 2-51-16,18 0 51 0,-18 0-47 0,18 5 50 16,-18-5-48-16,18 8 46 0,-18-8 2 0,15 10-5 15,-15-10-4-15,16 15-1 0,-16-15-1 0,14 16-2 16,-8-5-2-16,1 0 1 0,-7-11-2 0,5 22 0 15,-1-7 1-15,-4-15 0 0,2 27 6 0,-2-12-50 16,-2 2 57-16,-2-2-57 0,-1 5 64 0,2-3-53 16,-4 3 49-16,1-1-51 0,-5 1 60 0,4 0-51 15,-5-1 54-15,1 0-55 0,-1 2 56 0,-1 0-47 16,-1-1 48-16,-2 0-45 0,2-2 5 16,2-1 4-16,-3-2 12 0,-1 4 3 0,-1-5 5 15,0-1 13-15,2 2 18 0,-3-4 12 0,0-1 9 16,0 0 0-16,0-2 2 0,0 0-8 0,0-2 9 15,2-1-16-15,1-4 37 0,-1 3-37 0,16-4 22 16,-30-1-35-16,30 1 23 0,-26-4-40 0,26 4 22 16,-22-13-10-16,11 6-9 0,4-1-9 0,0-3-8 15,2-1-3-15,5 12-4 0,-6-24-12 0,6 24 9 16,0-25-3-16,0 25-3 0,4-24-1 0,-1 10-2 16,-3 14 0-16,7-22-2 0,-7 22 0 0,11-18-2 15,-11 18-1-15,8-14 1 0,-8 14-11 16,11-9 10-16,-11 9-2 0,0 0-12 0,17-4-23 15,-17 4-21-15,0 0-12 0,12 9 31 0,-12-9-72 16,0 0 31-16,2 18-71 0,-2-18 24 0,0 0-61 16,1 18 38-16,-1-18-75 0,0 0 31 0,0 20-81 15,0-20 22-15,0 0-43 0,0 0 3 0,0 16-37 16,0-16-45-16,0 0-37 0,0 0 28 0,0 0-14 16,0 0-104-16,12-10-286 0,-12 10-318 0</inkml:trace>
          <inkml:trace contextRef="#ctx0" brushRef="#br0" timeOffset="16143.1067">6130 3525 488 0,'0'0'467'0,"0"0"-74"0,0-18-36 0,0 18-30 16,0 0-28-16,-4-13-27 0,4 13-12 0,0 0 12 15,0 0-44-15,-4-15 32 0,4 15-65 0,0 0-6 16,0 0-5-16,0 0 7 0,0 0-23 0,-4-14-1 16,4 14-9-16,0 0-4 0,0 0-13 0,0 0-12 15,0 0-11-15,0 0-10 0,0 0-12 16,0 0 13-16,0 0 34 0,0 0 11 0,8-9-15 16,-8 9 6-16,0 0-2 0,19 2-9 0,-19-2-15 15,22 0-12-15,-22 0-1 0,26 1 9 0,-26-1-38 16,33 0 14-16,-15 0-46 0,2 0 22 0,-1 0-31 15,2-1 18-15,-2-1-31 0,2 1 22 0,-1 1-31 16,1-4 21-16,-4 3-3 0,0-1-9 0,0 1-4 16,-17 1-1-16,28-4 2 0,-28 4 0 0,23-3 1 15,-23 3-2-15,18-3-7 0,-18 3-16 0,0 0-21 16,15-6-24-16,-15 6-26 0,0 0-43 16,0 0-51-16,0 0-3 0,0 0-90 0,0 0 12 15,0 0-106-15,0 0 0 0,0 0-54 16,0 0-29-16,-15 9-45 0,15-9 19 0,-11 10-88 15,4-2-547-15,7-8-718 0</inkml:trace>
          <inkml:trace contextRef="#ctx0" brushRef="#br0" timeOffset="13834.3909">4304 3736 609 0,'-11'-9'580'0,"11"9"-97"0,0 0 4 0,0 0-66 15,-8-7 25-15,8 7-32 0,0 0-15 0,0 0-23 16,0 0-39-16,-11-7-41 0,11 7-38 0,0 0-43 16,0 0-39-16,0 0-34 0,0 0-31 0,0 0-22 15,0 0-17-15,0 0-14 0,0 0-8 0,0 0 30 16,0 0 20-16,18-1-47 0,-18 1 41 0,20 1-64 16,-3 1 44-16,1-2-60 0,0 2 44 0,2-2-51 15,4-2 40-15,2 0-51 0,2-1 48 0,-1 0-54 16,2-1 50-16,3 2-56 0,-3-2 48 0,-3 1-55 15,1-2 29-15,0 2-84 0,-3-1 5 0,0 1-91 16,-3-3 8-16,-2 3-110 0,-3 0 42 16,-2 0-51-16,-14 3 2 0,22-3-52 0,-22 3-62 15,0 0-38-15,0 0 16 0,17 1 11 0,-17-1-123 16,0 0-322-16,-15 7-384 0</inkml:trace>
          <inkml:trace contextRef="#ctx0" brushRef="#br0" timeOffset="14126.5844">4168 3949 811 0,'0'0'620'0,"-11"10"-88"0,11-10-103 16,-11 5-39-16,11-5-57 0,0 0 27 0,-6 13 27 15,6-13-6-15,0 0-24 0,11 6-28 0,-11-6-21 16,19 3-26-16,-2-2-75 0,1-1 39 0,1 0-72 15,7-1 26-15,2-1-66 0,-1 1 26 0,8 0-62 16,-3-3 16-16,3 1-51 0,1 0 32 0,-3-1-55 16,3-1 27-16,-3 2-46 0,0 0 31 0,-1-1-47 15,-6 0 19-15,-1 2-87 0,0-2 7 0,-3 0-102 16,-4 3 20-16,-3-1-68 0,1 0 38 0,-16 2-50 16,25-3-81-16,-25 3-68 0,0 0-38 15,18-4-33-15,-18 4-52 0,0 0-31 0,0 0-137 16,0 0-292-16,0 0-533 0</inkml:trace>
        </inkml:traceGroup>
        <inkml:traceGroup>
          <inkml:annotationXML>
            <emma:emma xmlns:emma="http://www.w3.org/2003/04/emma" version="1.0">
              <emma:interpretation id="{CADABA3F-C251-444B-B176-0B63870C5B87}" emma:medium="tactile" emma:mode="ink">
                <msink:context xmlns:msink="http://schemas.microsoft.com/ink/2010/main" type="inkWord" rotatedBoundingBox="9477,4560 10303,4495 10391,5618 9565,5682"/>
              </emma:interpretation>
              <emma:one-of disjunction-type="recognition" id="oneOf7">
                <emma:interpretation id="interp35" emma:lang="ru-RU" emma:confidence="0">
                  <emma:literal>%</emma:literal>
                </emma:interpretation>
                <emma:interpretation id="interp36" emma:lang="ru-RU" emma:confidence="0">
                  <emma:literal>оно</emma:literal>
                </emma:interpretation>
                <emma:interpretation id="interp37" emma:lang="ru-RU" emma:confidence="0">
                  <emma:literal>ого</emma:literal>
                </emma:interpretation>
                <emma:interpretation id="interp38" emma:lang="ru-RU" emma:confidence="0">
                  <emma:literal>око</emma:literal>
                </emma:interpretation>
                <emma:interpretation id="interp39" emma:lang="ru-RU" emma:confidence="0">
                  <emma:literal>обо</emma:literal>
                </emma:interpretation>
              </emma:one-of>
            </emma:emma>
          </inkml:annotationXML>
          <inkml:trace contextRef="#ctx0" brushRef="#br0" timeOffset="16710.7965">6947 3443 425 0,'0'0'393'16,"0"0"6"-16,0 0-60 0,0 0-21 16,0 0-13-16,7-11-25 0,-7 11-27 0,0 0-11 15,0 0-13-15,0 0-10 0,0 0-12 0,0 0-51 16,0 0 46-16,-12-6-66 0,12 6 58 0,0 0-79 15,0 0 8-15,-14 9 53 0,14-9-78 0,-7 8 55 16,7-8-74-16,-11 12 62 0,11-12-52 0,-7 14 50 16,7-14-65-16,-11 17 45 0,11-17-58 15,-7 21 51-15,7-21-63 0,-7 24 40 0,7-24-64 16,-4 24 55-16,4-24-56 0,0 23 48 0,0-23-63 16,6 22 49-16,-6-22-58 0,9 20 59 0,-9-20-60 15,14 18 49-15,-14-18-53 0,18 12 49 0,-18-12-55 16,21 5 49-16,-21-5-50 0,25-2 46 0,-25 2-51 15,30-6 48-15,-15-1-51 0,3-1 51 0,-3-1-52 16,2-1 51-16,-2-1-52 0,3-1 53 0,-6 0-51 16,-1-2 6-16,2 3 10 0,-4-3 17 0,-1 2 8 15,-1-2-2-15,-1 2 37 0,-1-3-47 0,-5 15 39 16,4-25-54-16,-4 25 60 0,-2-26-43 0,-1 14 52 16,3 12-49-16,-10-23 51 0,3 13-47 15,2 1 51-15,5 9-48 0,-18-17 39 0,6 12-54 16,12 5 39-16,-24-8-52 0,24 8 44 0,-25-3-50 15,25 3 43-15,-23 3-50 0,8 1 31 0,1 3-65 16,-3 3 15-16,4 1-80 0,-2 2 5 0,-5 4-99 16,6 1 8-16,-1 2-117 0,0 1-25 15,3 1-59-15,1-1-53 0,2-2-59 0,5 1-44 16,-3-1-94-16,6-5-282 0,1-14-514 0</inkml:trace>
          <inkml:trace contextRef="#ctx0" brushRef="#br0" timeOffset="17086.1662">7559 3217 294 0,'0'0'584'0,"13"-15"-51"16,-13 15-45-16,8-13-24 0,-8 13-81 0,5-10 24 15,-5 10-67-15,0 0-24 0,10-13-28 0,-10 13-36 16,0 0-43-16,0 0-28 0,7-11-20 0,-7 11-17 15,0 0 23-15,0 0-3 0,0 0 12 0,0 0 0 16,0 0-7-16,-4 14 1 0,4-14-44 16,-13 17 48-16,9-6-63 0,-5 2 32 15,0 3-36-15,-3 3 9 0,-1 3 12 0,-4 7-39 16,-4 4 24-16,2 0-18 0,-5 8-7 0,-3 3-16 16,0 0-7-16,0 3-15 0,1 1-9 0,-5 1-8 15,1 1-4-15,1-2-5 0,1 0-2 0,0 0-9 16,3-4 1-16,-1 0-2 0,4-2-6 0,1-9-6 15,0-2-21-15,3-1-19 0,3-6-58 0,3 0 14 16,-2-2-27-16,4-6-34 0,-2 0-38 0,4 1 1 16,-2-5-92-16,4 0 24 0,6-12-114 0,-12 17 8 15,12-17-45-15,-5 11-49 0,5-11 2 0,0 0-65 16,0 0-91-16,0 0-400 0,0 0-604 0</inkml:trace>
          <inkml:trace contextRef="#ctx0" brushRef="#br0" timeOffset="17511.1328">7428 4010 39 0,'0'0'727'0,"0"0"-127"0,14-5-47 0,-14 5-80 16,0 0-73-16,0 0-44 0,0 0-34 0,0 0-32 15,0 0 0-15,15 6-122 0,-15-6 51 0,0 0-40 16,0 0-19-16,0 23-7 0,0-23-60 15,-3 17 63-15,-2-4-52 0,5-13 41 0,-6 25-58 16,5-8 44-16,-2-3-57 0,0 0 38 16,3 3-71-16,-2-4 38 0,-1 4-58 0,3-17-6 15,0 29-1-15,3-15-3 0,-3-14-1 0,2 24-3 16,4-11-1-16,-6-13 1 0,12 18-2 0,-12-18 0 16,16 10-1-16,-16-10-3 0,20 4 45 0,-20-4-60 15,28-5 53-15,-12 0-57 0,4-3 56 0,-2-2-58 16,-1 0 51-16,1-1-56 0,0-4 55 0,3-1-51 15,-3-1 71-15,-6 2-30 0,1-3 83 0,-2 3-41 16,-2-3 44-16,0 0-39 0,-7 0 42 0,2 4-49 16,-1-5 49-16,-6 2-43 0,2 0 35 0,-4 0-43 15,-1 0 46-15,-2 3-29 0,-2 1-25 0,2 2 2 0,-2 4-11 16,-2-1-9-16,12 8-9 16,-24-6-12-16,24 6-38 0,-20 0-22 0,20 0-114 15,-25 10-31-15,11-3-141 0,5 1-71 0,-4 2-163 16,5 0-129-16,-7 5-183 0,8 1-425 0,-6-3-907 15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6:54.44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DE9D1BC-4448-4660-8293-2DFC24A70E06}" emma:medium="tactile" emma:mode="ink">
          <msink:context xmlns:msink="http://schemas.microsoft.com/ink/2010/main" type="inkDrawing" rotatedBoundingBox="1262,6671 11237,6242 11243,6401 1269,6830" shapeName="Other"/>
        </emma:interpretation>
      </emma:emma>
    </inkml:annotationXML>
    <inkml:trace contextRef="#ctx0" brushRef="#br0">-7 357 338 0,'0'0'378'0,"0"0"-75"16,0 0-67-16,0 0-37 0,-9-9-24 16,9 9 3-16,0 0-17 0,0 0-5 0,0 0-5 15,0 0-21-15,0 0-17 0,13-4-7 0,-13 4-5 16,0 0-4-16,0 0-3 0,16-3 1 0,-16 3-13 15,0 0-11-15,15-1-11 0,-15 1 2 0,0 0-9 16,20-2-6-16,-20 2-3 0,0 0 16 0,25 0-21 16,-25 0-5-16,20 0 14 0,-20 0 25 0,21 0-5 15,-21 0-10-15,26-1-6 0,-26 1-3 0,29 0 3 16,-29 0 8-16,34 0 5 0,-17 0-16 0,1 0-6 16,3 0-8-16,-2 1 5 0,0-1-6 15,2 0-4-15,1 0-5 0,-1 0 6 0,1 0 3 16,-2 0 1-16,5 2-39 0,0-2 49 15,-2 1-51-15,2-1 49 0,0 0-52 0,-2 0 52 16,2 0-53-16,0 0 54 0,-2 3-55 0,2-2 89 16,0-1-95-16,-3 0 60 0,3 2-55 0,-4-2 57 15,3 0-59-15,0 0 61 0,1 1-60 0,-1-1 65 16,0 0-64-16,1 2 67 0,-1-2-71 0,0 0 70 16,2 0-68-16,-1 0 78 0,-2 0-78 0,2 0 60 15,0 0-67-15,0 0 67 0,-2 1-68 0,1-1 87 16,-2-1-83-16,2 2 61 0,3-1-65 0,-7 0 62 15,2-1-62-15,0 1 52 0,0 0-52 16,-1 0 56-16,4 0-67 0,-3 0 67 0,-1 0-65 0,2-2 65 16,-1 2-63-16,-1 0 63 0,-1 0-65 15,2 0 67-15,-2 0-64 0,2 0 63 0,-2 0-65 16,0 0 64-16,2-1-62 0,-2 1 4 0,0 0 3 16,2 0 6-16,-3 0 22 0,3 0 40 0,-3-2-68 15,2 1 64-15,-2 1-70 0,3 0 68 0,-2-3-71 16,2 3 68-16,-3 0-68 0,2 0 68 0,-2-1-67 15,3 1 66-15,-3-2-69 0,5 1 68 0,-3 1-70 16,1 0 68-16,-3-3-67 0,3 3 66 0,-3 0-64 16,2 0 65-16,1 0-65 0,-1 0 64 0,2 0-63 15,-2 0 63-15,1 3-65 0,-3-3 64 0,4 0-65 16,-2 0 66-16,3 0-61 0,-1 0 61 16,-2 0-64-16,1 0 65 0,3 0-69 0,-5 0 68 15,2 1-64-15,2-1 70 0,-4 0-72 0,2 0 68 16,3 0-66-16,-4 2 65 0,4-4-65 0,-3 2 65 15,0 0-66-15,4 0 66 0,-4 0-66 0,3-1 65 16,0 1-66-16,-1 0 10 0,0 0 3 0,1-3 4 16,-1 3 2-16,1 0 61 0,-1-2-45 0,0 1 40 15,0-1-58-15,1 2 56 0,0 0-57 0,-1 0 56 16,1-1-65-16,0 1 62 0,0 0-56 0,0 0 75 16,-2 0-78-16,2 0 70 0,0 0-73 0,-1-1 65 15,0 1-67-15,1 0 55 0,-1 0-56 16,1 0 63-16,-1 0-62 0,0 0 62 0,1 0-60 15,-1-3 65-15,1 2-71 0,-2 1 64 0,2 0-64 16,-2-2 65-16,2 2-61 0,-3-1 60 0,4 1-60 16,-4-2 63-16,3 2-61 0,0 0 63 0,-2-1-60 15,2 1 61-15,-1 0-60 0,-1 0 67 0,0 0-65 16,4-2 68-16,-4 2-67 0,3 0 61 0,-2 0-59 16,0 0 61-16,-3 0-58 0,3 0 57 0,-1 0-59 15,2 0 54-15,-5-2-46 0,2 2 58 0,-1 0-57 16,3 0 56-16,-2 0-57 0,-2 0 59 0,5-1-64 15,-3 1 58-15,-1 0-58 0,1 0 56 0,-1 0-45 16,1 0 43-16,0 0-54 0,0 0 50 16,-2 0-51-16,5 0 50 0,-3-2-52 0,3 2 51 15,0 0-54-15,-2 0 53 0,2-3-52 0,0 3 46 16,-2-2-48-16,-2 2 55 0,4-2-55 0,-2 2 51 16,1 0-56-16,-4 0 56 0,5 0-55 0,-1-2 55 15,-1 0-54-15,-2 2 54 0,2-1-54 0,2-1 57 16,-2 2-53-16,1-2 56 0,-2 1-58 0,1-1 55 15,1 0-55-15,0 1 52 0,0 1-53 0,-1-2 57 16,-1 1-53-16,-1-2 54 0,1 3-56 0,-1-3 58 16,-1 2-56-16,0-1 49 0,3 1-50 0,1-1 52 15,-1 0-55-15,-1 0 55 0,0 1-58 16,-1-2 56-16,1 2-54 0,0-1 48 0,0-1-52 16,-1 2 54-16,-1-2-53 0,1 0 52 0,2 2-51 15,-2-1 50-15,0 1-50 0,1-2 52 16,1 2-40-16,-4-1 39 0,5 1-52 0,-1-3 51 15,1 2-54-15,-2 1 54 0,0-2-53 0,1 1 54 16,-1 0-3-16,2-1-8 0,-1 1 0 0,1-1-4 16,-2 1-2-16,1 0 0 0,0 0-5 0,2-1 2 15,-1 0-2-15,-1 1-1 0,-2 0 0 0,2 1 1 16,1-3-47-16,-2 2 59 0,1-1-53 0,1 2 57 16,-5 0-54-16,4-3 53 0,1 3-53 15,-2-3 57-15,1 2-53 0,1-1 52 0,-4 2-51 16,4-2 54-16,-2 2-54 0,-2-2 56 0,0 2-54 15,2-2 56-15,1 1-53 0,-1 0 52 0,0-1-56 16,2 0 54-16,-2 1-60 0,1 0 63 0,-1-1-56 16,0 1 54-16,2 1-53 0,-1-3 55 0,1 2-9 15,-1-2-2-15,-1 3 0 0,1-2-8 0,1 1-6 16,1-1 4-16,-2 1-1 0,2 1 0 0,0-1-4 16,0-1-4-16,-1 1 8 0,1 0-5 0,0-2 4 15,1 3-5-15,-1-1-3 0,1-1 0 0,-1 2 3 16,1-5 0-16,2 5 0 0,-5-1-1 0,5-1 2 15,-3 1-1-15,1 1-1 0,-2 1 1 0,5-2-1 16,-5-2-2-16,3 1 3 0,-3 2-51 16,3 0 61-16,0 1-57 0,-3-2 63 0,3 1-53 15,-3-1 57-15,4 0-54 0,-2 1 55 0,-1 1-54 16,1-2 55-16,2 2-52 0,-2-2 53 0,-1 2-3 16,1-1 4-16,-1 1-14 0,4-2 1 0,-5 2 0 15,3-1-4-15,-1 1-1 0,1 0-5 0,-3-2-1 16,3 2 0-16,-3 0 1 0,3-1-2 0,0 1 3 15,0 0-3-15,-4 0 0 0,5 0 0 0,-2-3 0 16,-1 3 0-16,3 0 0 0,-2 0-3 0,-1-1 7 16,1 1-2-16,-1-2-1 0,1 2-1 0,0-1 0 15,-1 1-1-15,0-2 1 0,1 2 1 16,-3-1-1-16,2 0 3 0,1 1 1 0,-2-2-6 16,0 0 2-16,0 2 0 0,1-2 0 15,-2 1 0-15,2-1-48 0,1 1 56 0,-4 1-44 16,2-2 53-16,2-1-52 0,-3 2 57 0,2 1-1 15,0-1-2-15,1-1-2 0,-3 1-1 0,5-1 1 16,-2 1 0-16,2-1 2 0,-4 1-2 0,5 0 9 16,-1 1 1-16,0-2-13 0,0 1 0 0,0-1-1 15,1 2 0-15,1-2 0 0,-4 2-1 0,5-2-1 16,-4 2-2-16,1 0-2 0,-2-1 2 0,4 1 0 16,-3-2 1-16,0 2-2 0,-2 0 1 15,4 0-1-15,-4-1-3 0,1 1 6 0,-1 0-1 0,1 0-2 16,-3 0 6-16,5-3-47 0,-5 6 62 15,2-6-50-15,-1 3 48 0,-1 3-50 0,-2-3 53 16,1 0-43-16,1 0 48 0,-2 0-52 0,-1 0 57 16,5 0-50-16,-4 1 56 0,0-2-56 0,-1 1 49 15,5 0-46-15,-2 0 48 0,-3 0-51 0,3 0 50 16,-5 0-53-16,3 0 51 0,-1 0-52 0,1-3 52 16,-3 3-50-16,1 0 50 0,-1 0-52 0,0-2 48 15,0 2-53-15,-18 0 58 0,32 0-64 0,-32 0 52 16,25 0-43-16,-25 0 43 0,23 0-48 0,-23 0 49 15,19-1-47-15,-19 1 53 0,0 0-54 0,24 3 50 16,-24-3-47-16,0 0 47 0,18-2-51 0,-18 2 35 16,0 0-83-16,0 0 11 0,0 0-100 15,0 0 3-15,0 0-66 0,0 0-66 0,0 0-69 16,0 0-47-16,0 0-60 0,0 0-63 0,0 0-118 16,0 0-449-16,-25-2-711 0</inkml:trace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6:57.47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B96D6C10-1B71-4449-A18B-7A05B67A31AC}" emma:medium="tactile" emma:mode="ink">
          <msink:context xmlns:msink="http://schemas.microsoft.com/ink/2010/main" type="inkDrawing" rotatedBoundingBox="11830,898 11893,8450 11730,8451 11667,900" semanticType="verticalRange" shapeName="Other">
            <msink:sourceLink direction="with" ref="{B63633F6-225E-4CF3-9720-72A0C24192F7}"/>
          </msink:context>
        </emma:interpretation>
      </emma:emma>
    </inkml:annotationXML>
    <inkml:trace contextRef="#ctx0" brushRef="#br0">1 0 159 0,'0'0'242'0,"0"0"-51"0,0 0-22 0,0 0-13 15,0 0-18-15,0 0 2 0,-4 13-44 0,4-13 15 16,0 0-35-16,0 0 47 0,0 0-47 0,-3 15 71 16,3-15-81-16,0 0 63 0,0 0-78 0,0 15 67 15,0-15-76-15,0 0 73 0,0 18-69 0,0-18 66 16,0 0-60-16,0 19 65 0,0-19-68 15,0 18 55-15,0-18-62 0,0 20 51 0,0-20-66 16,0 23 51-16,0-23-55 0,0 24 54 0,0-9-64 16,0-2 53-16,0-13-49 0,0 29 57 15,0-29-51-15,3 30 62 0,-2-15-56 0,-1 3 65 16,3-3-66-16,0 0 60 0,-3 2-67 0,3-1 72 16,-1 1-67-16,-2-1 58 0,3 0-60 0,-3 1 0 15,0 0-3-15,3 1 4 0,-2-3 6 0,-1 1 0 16,3 2 5-16,-3-1 0 0,0 1-10 0,3-2-27 15,-3 1 33-15,0 1-24 0,0 0 28 0,0 0-29 16,0-3 31-16,0 2-33 0,0 3 39 0,0-4-25 16,0 0 40-16,0 2-39 0,3-1 24 0,-3 1-40 15,0 0 33-15,0 0-30 0,0-3 30 16,0 3-40-16,0-1 38 0,0 1-31 0,0-3 49 16,0 5-39-16,0-4 37 0,0 0-39 0,0 2 27 15,0-2-35-15,0 2 33 0,0-1-35 16,2-1 32-16,-2 0-34 0,0 1 38 0,0 1-41 15,0 0 41-15,0-2-34 0,3 1 30 0,-3 1-32 16,0 0 29-16,0-2-39 0,0 3 38 0,0-1-26 16,3-1 25-16,-3 0-26 0,1 1 29 0,2 0-36 15,-3-1 30-15,0 1-28 0,0-1 25 0,3-1-32 16,-3 2 17-16,3 0 5 0,-3 0 12 0,0-1-1 16,2-1-9-16,-2 1 5 0,3 1-4 0,-3 0 11 15,0-2-12-15,3 1-3 0,-2 1-2 0,2 0 0 16,-3-2-3-16,3 1 1 0,-1 3-58 0,-2-4 64 15,3 1-60-15,0 1 76 0,-3 1-66 0,1-3 67 16,2 1-59-16,0 2 61 0,0-3-65 16,-1 2 74-16,-2 0-72 0,3 3 68 15,0 0-64-15,-2-4 65 0,2 1-8 0,0 0-5 16,-3-1-2-16,0 0 1 0,5 2 6 0,-5 0-6 16,3-3-4-16,0 3-1 0,-3-2 0 0,1 0 3 15,2 3 0-15,0-2-3 0,-3-1 4 0,5 2-1 16,-5-1 2-16,3 3-2 0,0-3-1 0,-2-2 0 15,2 6 1-15,0-3 4 0,-3-1-6 0,2 2-3 16,1-2-3-16,0 0-3 0,-3-1 4 0,4 0 5 16,-4 4-10-16,3-2-48 0,-1 1 59 0,-2-1-51 15,3-1 60-15,-3-1-52 0,0 3 58 16,3-3-50-16,0 2 60 0,-3-1-63 0,4-1 55 16,-4 3-56-16,0-3 55 0,3 1-49 0,-3-1 46 15,0 1-57-15,0 1 9 0,2-2 4 0,1 1 2 16,-3 2 4-16,0-2 1 0,0 0 2 0,0 0 0 15,0 1 5-15,0-1-2 0,0 1 50 0,0 0-53 16,3-1 47-16,-3 0-56 0,0 0 53 0,0 0-65 16,0 2 59-16,0-2-54 0,0 2 54 0,0-1-47 15,-3-1 50-15,3 1-51 0,0-2 49 16,0 3-57-16,0-1 57 0,-3 3-55 0,3-1 51 16,-2 0-50-16,2-1 54 0,-3 0-56 0,3 0 56 15,0 0-53-15,-4 0 51 0,4 1-57 16,0-1 55-16,-3 1-63 0,0-4 61 0,3 2-51 15,-3 2 51-15,3-3-49 0,-2 1 50 0,-1-2-54 16,3 3 52-16,0-3-44 0,-4 3 46 0,4 1-46 16,-3-4 55-16,3 2-51 0,-3-2 6 0,1 3 4 15,2-1 2-15,-3 0 2 0,0-1 1 0,3-1-2 16,-1 1 1-16,-2 0 1 0,0 3 1 0,3-4-21 16,-3 4 31-16,1 0-28 0,-1 0 32 0,0-1-29 15,2-1 33-15,1-1-3 0,-3 3-4 0,0-2 3 16,3 1-4-16,-5 1 0 0,5 0 1 0,-3 0-3 15,0-1 2-15,2 1-6 0,1-3 2 0,-6 3-1 16,6 0-4-16,-2-2 0 0,-1 1 0 16,3 0-3-16,-3 1 0 0,-1 0-1 0,4 0-1 15,-3 0 0-15,3-3 0 0,-3 0-2 0,1 3 1 16,-1 2 2-16,3-3-1 0,-4 1-3 0,1 1 5 16,3 1 0-16,-5-1-3 0,5 1 7 0,-3-1-5 15,0 1 2-15,0-1-3 0,2 0 7 0,1 1-33 16,-3-1 34-16,3 0-31 0,0-1 34 0,-3 2-34 15,1-3 35-15,2 1-30 0,0 2 30 0,0-4-33 16,-3 0 34-16,3-1-33 0,0 1 44 0,0-2-39 16,0 2 31-16,0 1-34 0,0-2 33 15,0 0-32-15,0 0 31 0,0 2-32 0,0-1 33 16,3-1-33-16,-3 2 31 0,0-1 1 0,0 4-4 16,0-2-1-16,0 1-6 0,0 1-1 0,0-2 3 15,0 3-5-15,2-1 4 0,-2 1-1 0,3-2-1 16,-3 3 1-16,0-3 0 0,0 2 11 0,3 1-6 15,-2-2-4-15,2 1 3 0,-3 2-1 0,0-2-1 16,3 0-33-16,0 0 48 0,-3 0-47 0,0 3 42 16,2-1-33-16,1-1 42 0,-3 1-40 0,0-1 36 15,3 1-37-15,-2 1 32 0,2 2-34 0,-3-3 4 16,3 1 3-16,-3-1 1 0,2 1 6 0,-2 3 0 16,0-4 2-16,3 1 33 0,0 2-41 0,-3-2 37 15,0 0-38-15,1 3 36 0,2-1-38 16,0-1 39-16,-3 2-41 0,0 1 33 0,3-3-31 15,-1 3 33-15,-2 2-34 0,0-7 37 0,3 6-40 16,0 1 36-16,-3-2-34 0,1 3 34 0,2-3-36 16,-3 4 34-16,3-3-36 0,-3 1 42 0,0 2-38 15,0-1 37-15,2 0-41 0,-2 0 9 0,3 1 5 0,-3 0 3 0,3 0 4 16,-3 1-3-16,3 0 2 16,-3-2 2-16,1 4 0 0,2-4 32 0,0 1-40 15,-1 2 32-15,1 0-33 0,-3 1 40 0,3-4-34 16,0 3 32-16,-2 0-35 0,2 1 34 0,0-1-40 15,-3 0 33-15,5-2-35 0,-5 1 36 16,3-3-39-16,-3 0 35 0,4-2-36 0,-4-4 34 16,0-1-41-16,3-3 35 0,-1-1-34 0,-2-3 36 15,0-1-46-15,0-4 25 0,0-14-45 0,0 24 32 16,0-24-38-16,0 17 21 0,0-17-64 0,0 0 2 16,0 0-51-16,0 0-39 0,0 0-45 0,0 0-65 15,0-20-34-15,0 20-20 0,0-33-32 0,0 11-35 16,3-3-70-16,-3-7-29 0,3 3-640 0,0-7-771 15</inkml:trace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7:23.92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977712C-3F56-4FE2-8CEA-5B2141F4A965}" emma:medium="tactile" emma:mode="ink">
          <msink:context xmlns:msink="http://schemas.microsoft.com/ink/2010/main" type="inkDrawing" rotatedBoundingBox="18334,2299 23748,2282 23749,2342 18335,2359" semanticType="underline" shapeName="Other">
            <msink:sourceLink direction="with" ref="{0D6EDA80-7663-4854-AE5E-2B5ED9230BCD}"/>
          </msink:context>
        </emma:interpretation>
      </emma:emma>
    </inkml:annotationXML>
    <inkml:trace contextRef="#ctx0" brushRef="#br0">0 64 316 0,'0'0'452'0,"0"0"-144"16,0 0 42-16,0 0-41 0,0 0-34 0,0 0-19 15,0 0-30-15,0 0-16 0,0 0-24 0,14 3-10 16,-14-3-61-16,0 0 63 0,19-1-64 0,-19 1 44 15,18 0-75-15,-18 0 58 0,22-2-58 16,-22 2 56-16,25-1-64 0,-25 1 35 0,30-2-62 16,-30 2 52-16,33-1-64 0,-15 1 50 0,0-2-62 15,0 0 50-15,1 2-56 0,1-2 50 16,2 2-46-16,-3-1 4 0,4 1 4 0,-3-1 1 16,0 1-4-16,1-2-3 0,-2 2 3 0,1-2 9 15,-1 2-9-15,3 0 0 0,-1 0 2 0,1-2-5 16,0 2 2-16,2 0-5 0,3-1-3 0,-3-1-1 15,3 2-1-15,-3 0-3 0,3-1 3 0,0 1 18 16,1-2-23-16,1 2 16 0,0 0-15 0,1-1 19 16,-2 1-28-16,2 0 25 0,0-2-28 0,-1 2 25 15,1-1-25-15,1 1 25 0,-2-2-22 0,0 2 22 16,1 0-25-16,0-2 17 0,-1 1-15 0,-1-1 16 16,1 2-15-16,0-1 16 0,-2 1-26 0,2-3 25 15,-3 3-21-15,3 0 18 16,-3-3-19-16,2 3 5 0,-2-1 14 0,0 1-21 15,2 0-1-15,-2-2 2 0,0 2-8 0,2 0 19 16,-2-1-2-16,3 1 2 0,-3-2-1 0,0 2 5 16,3-1 0-16,0-4 2 0,-1 5 0 0,1 0 0 15,-3-2-1-15,3 1-3 0,-2 1 12 0,2-2-20 16,0 2 3-16,-3-1 11 0,3 1-14 0,-1 0 15 16,2-2-15-16,-1 2 15 0,0 0-18 0,-1-1 12 15,1 1-11-15,0 0 12 0,-2 0-15 0,1 0 15 16,-2 0-19-16,3 1 22 0,-3-1-14 0,0 0 4 15,2 0-7-15,-3 0 14 0,1 2-15 0,0-2 12 16,-1-2-13-16,0 2 3 0,1 0-1 16,-1 2 4-16,-5-2-4 0,2 0-1 0,-1 0 7 15,0 0-4-15,1 0 2 0,-3 1 0 0,0-1-1 16,2 0 0-16,-2 2 0 0,-1-2 3 16,1 0-3-16,-1 1 2 0,0-1-1 0,0 2 4 15,1-2-4-15,-1 0-9 0,-18 0 7 0,33 0 5 16,-15 2-1-16,0-2 1 0,0 0-3 0,0 0 1 15,1 1-1-15,-19-1 1 0,34 0-1 0,-17 0 0 16,4 0 1-16,-4 2 2 0,1-2-3 0,2 0-4 16,-3 0 4-16,3 0 0 0,0 1 7 15,-1-1-8-15,0 0 12 0,1 0-15 0,0 2 14 16,0-4-15-16,-1 4 15 0,0-2-16 0,0 0 13 16,2 1-10-16,0-1 10 0,-2 0-15 0,0 0 2 15,3 2 5-15,-1-2 6 0,3-2-7 0,-2 2-1 16,-3 0 12-16,2 0-13 0,1 0 1 0,-2 0-5 15,2 0 7-15,-1 2 2 0,4-2 1 0,-3 0 0 16,0 0-6-16,0 0 4 0,3 0-1 0,-2 1 2 16,2-1-1-16,0 0 0 0,0 0 0 0,-1 0 0 15,1 0 0-15,1 0 0 0,1 0 1 16,-1 0 4-16,3 0-5 0,-3-1 2 0,1 1-6 16,2 0 0-16,0 0 5 0,-1 0 1 15,2 0-6-15,-1 0 5 0,3 1-1 0,-2-1 1 0,2-1 0 16,1 1 12-16,1 0-16 0,2 1 12 15,0 2-9-15,1-3 10 0,-1 0-23 0,0 0 13 16,1 3-1-16,0-2 2 0,2-1-1 0,-2 2 1 16,4-1 3-16,-3 1-4 0,-1-2 8 0,3 0 0 15,-3 2 2-15,0-1 1 0,2 1 0 0,-2-1-7 16,0 1 1-16,-1-2-10 0,1 0 11 0,-2 0 0 16,-4 0-1-16,0 0-2 0,-2 0 1 0,-2 0-2 15,-2 0 1-15,-6-2 0 0,2 2 3 0,-21 0 3 16,32 0 6-16,-32 0-1 0,26-1-10 0,-26 1-6 15,18-2-2-15,-18 2-2 0,0 0-13 0,18-3-34 16,-18 3-18-16,0 0-24 0,0 0-29 0,13-5-58 16,-13 5-16-16,0 0-106 15,0 0 15-15,0 0-62 0,0 0-70 0,0 0-74 16,0 0-501-16,0 0-594 0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8:26.419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53A71F21-8C81-4751-ACE9-19682956D123}" emma:medium="tactile" emma:mode="ink">
          <msink:context xmlns:msink="http://schemas.microsoft.com/ink/2010/main" type="writingRegion" rotatedBoundingBox="4072,10269 31303,9785 31388,14566 4157,15049"/>
        </emma:interpretation>
      </emma:emma>
    </inkml:annotationXML>
    <inkml:traceGroup>
      <inkml:annotationXML>
        <emma:emma xmlns:emma="http://www.w3.org/2003/04/emma" version="1.0">
          <emma:interpretation id="{8A4F73CA-3555-4309-941C-731B6908F2C1}" emma:medium="tactile" emma:mode="ink">
            <msink:context xmlns:msink="http://schemas.microsoft.com/ink/2010/main" type="paragraph" rotatedBoundingBox="4072,10269 31303,9785 31345,12146 4114,1263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94DCC14-AC84-420C-B1DD-08DDEDA842BF}" emma:medium="tactile" emma:mode="ink">
              <msink:context xmlns:msink="http://schemas.microsoft.com/ink/2010/main" type="line" rotatedBoundingBox="4072,10269 31303,9785 31335,11602 4104,12085"/>
            </emma:interpretation>
          </emma:emma>
        </inkml:annotationXML>
        <inkml:traceGroup>
          <inkml:annotationXML>
            <emma:emma xmlns:emma="http://www.w3.org/2003/04/emma" version="1.0">
              <emma:interpretation id="{9D74311B-2D3E-412B-B200-B691872DCD24}" emma:medium="tactile" emma:mode="ink">
                <msink:context xmlns:msink="http://schemas.microsoft.com/ink/2010/main" type="inkWord" rotatedBoundingBox="4090,11256 4870,11243 4882,11924 4102,11938"/>
              </emma:interpretation>
              <emma:one-of disjunction-type="recognition" id="oneOf0">
                <emma:interpretation id="interp0" emma:lang="ru-RU" emma:confidence="0">
                  <emma:literal>т</emma:literal>
                </emma:interpretation>
                <emma:interpretation id="interp1" emma:lang="ru-RU" emma:confidence="0">
                  <emma:literal>Т</emma:literal>
                </emma:interpretation>
                <emma:interpretation id="interp2" emma:lang="ru-RU" emma:confidence="0">
                  <emma:literal>ты</emma:literal>
                </emma:interpretation>
                <emma:interpretation id="interp3" emma:lang="ru-RU" emma:confidence="0">
                  <emma:literal>тБ</emma:literal>
                </emma:interpretation>
                <emma:interpretation id="interp4" emma:lang="ru-RU" emma:confidence="0">
                  <emma:literal>т.</emma:literal>
                </emma:interpretation>
              </emma:one-of>
            </emma:emma>
          </inkml:annotationXML>
          <inkml:trace contextRef="#ctx0" brushRef="#br0">1632 9938 678 0,'0'0'595'0,"10"-9"-96"16,-10 9-48-16,0 0-55 0,9-11-29 0,-9 11-24 15,0 0-33-15,0 0-42 0,10-10-103 0,-10 10 37 16,0 0-23-16,0 0-2 0,0 0 23 15,7 12-2-15,-7-12-11 0,0 17-14 0,0-17-8 16,-4 25-4-16,1-9-52 0,-1 4 49 0,-2 1-58 16,1 3 40-16,-4 3-55 0,3 0 35 0,-4 2-54 15,0 1 38-15,1 0-41 0,-2 1-11 0,1-1-3 16,-1-1-6-16,0 0-4 0,0-2 0 0,3 0-2 16,-3-1-5-16,2-6 3 0,2 0 3 0,-1-2-3 15,1-3-3-15,2 0 13 0,1-3 6 0,-2-2 12 16,6-10-14-16,-7 18 34 0,7-18-26 0,-9 13-29 15,9-13 10-15,0 0-27 0,0 0 11 0,0 0-20 16,-14-3 15-16,14 3-23 0,0 0 13 16,1-26-15-16,3 11-15 0,-1 1-16 0,4-5 1 15,3-2-7-15,1-3 26 0,1 0-43 0,2-2 45 16,4-4-32-16,0 1 42 0,1 1-36 0,2-2 46 16,1 3-45-16,-2 0 53 0,2 1-41 0,-2 6 44 15,-1 1-44-15,0 0 44 0,-1 2-45 0,-1 5 42 16,-3 0-40-16,2 5 46 0,-5 0-40 0,3 2 50 15,-14 5-46-15,21-2 49 0,-21 2-38 0,20 4 48 16,-20-4-31-16,15 11 40 0,-8-2-36 0,2 1 40 16,-7 3-37-16,2 2 33 0,-2 0-27 15,2 3 26-15,-4 1-25 0,-4 2 4 0,0 2 3 16,1-1 5-16,-4 0-3 0,1 2 6 0,0-3 0 16,-4 1-15-16,3-1 21 0,-1 0-16 0,-2-1 15 15,2-3-15-15,-2-1 18 0,5-1-18 0,-2-3 17 16,1-1 3-16,6-11 8 0,-9 19-2 0,9-19-10 15,-10 12-20-15,10-12 0 0,0 0-17 0,0 0-2 16,0 0-8-16,0 0-22 0,-5-13-13 0,5 13-17 16,6-22-11-16,3 9-1 0,-1-4-5 0,3-2-10 15,1-1 28-15,2-4-25 0,0 1 34 0,2-2-31 16,7-2 41-16,-4-1-20 0,3 2 44 0,0-1-34 16,-1 3 44-16,-1 2-34 0,0 3 41 0,-1-2-37 15,0 3 44-15,-1 3-37 0,-4 2 34 16,2 3-13-16,1-1 38 0,-5 4-38 0,1 1 41 15,-13 6-25-15,22-5 31 0,-22 5-16 0,22 4 28 16,-22-4-11-16,19 11 16 0,-19-11-3 0,17 19 8 16,-12-7-14-16,-1 2 21 0,2 2 0 0,-3 1 12 15,-2 4 1-15,0-2-23 0,-2 4-63 0,-3 1 0 16,1 1 0-16,-2 2 0 0,-2 1 0 0,-3 0 0 16,2-1 0-16,-3 0 0 0,0 1 0 0,1-6 0 15,-1 2 0-15,1-5 0 0,2 1 0 0,0-5 0 16,-2 2 0-16,2-3 0 0,0-1 0 0,1-2 0 15,7-11 0-15,-10 19 0 0,10-19 0 16,-10 15 0-16,10-15 0 0,-6 9-66 0,6-9-270 0,0 0-6 16,0 0-100-16,0 0 2 0,0 0-83 15,0 0-44-15,-2-15-24 0,2 15-46 0,7-14-711 16,0 4-950-16</inkml:trace>
        </inkml:traceGroup>
        <inkml:traceGroup>
          <inkml:annotationXML>
            <emma:emma xmlns:emma="http://www.w3.org/2003/04/emma" version="1.0">
              <emma:interpretation id="{A7D59BDA-2702-4F02-BB1A-39A5423C7FF4}" emma:medium="tactile" emma:mode="ink">
                <msink:context xmlns:msink="http://schemas.microsoft.com/ink/2010/main" type="inkWord" rotatedBoundingBox="5727,10638 7882,10600 7908,12018 5753,12056"/>
              </emma:interpretation>
              <emma:one-of disjunction-type="recognition" id="oneOf1">
                <emma:interpretation id="interp5" emma:lang="ru-RU" emma:confidence="0">
                  <emma:literal>(Пел.</emma:literal>
                </emma:interpretation>
                <emma:interpretation id="interp6" emma:lang="ru-RU" emma:confidence="0">
                  <emma:literal>(Пе.</emma:literal>
                </emma:interpretation>
                <emma:interpretation id="interp7" emma:lang="ru-RU" emma:confidence="0">
                  <emma:literal>(Аге.</emma:literal>
                </emma:interpretation>
                <emma:interpretation id="interp8" emma:lang="ru-RU" emma:confidence="0">
                  <emma:literal>(Аву</emma:literal>
                </emma:interpretation>
                <emma:interpretation id="interp9" emma:lang="ru-RU" emma:confidence="0">
                  <emma:literal>(АН,</emma:literal>
                </emma:interpretation>
              </emma:one-of>
            </emma:emma>
          </inkml:annotationXML>
          <inkml:trace contextRef="#ctx0" brushRef="#br0" timeOffset="827.9734">3622 9284 5 0,'0'0'346'0,"0"0"-53"0,0 0-90 0,0 0 2 16,0 0-30-16,0 0-30 0,0 0-20 0,0 0-14 16,0 0-14-16,0 0-12 0,0 0-13 0,0 0-7 15,0 0-5-15,0 0 0 0,0 0 2 0,0 0 6 16,0 0 8-16,0 0 1 0,0 0 3 0,0 0 3 15,0 0 2-15,0 0-1 0,0 0 5 16,0 0-4-16,0 0-1 0,0 0-2 0,0 0-3 16,0 0 1-16,0 0 0 0,0 0 0 0,0 0 4 15,0 0-3-15,0 0-2 0,0 0-2 0,0 0-5 16,0 0-1-16,0 0 4 0,0 0 14 0,0 0-18 16,0 0-2-16,0 0 2 0,0 0 0 0,0 0 3 15,0 0-1-15,0 0 0 0,0 0 6 0,0 0-51 16,0 0 63-16,0 0-55 0,0 0 58 0,0 0-55 15,0 0 69-15,0 0-6 0,0 0 6 0,0 0 2 16,0 0-2-16,0 0-11 0,0 0-42 0,0 0 50 16,0 0-67-16,0 0 39 0,0 0-63 0,0 0 50 15,-17 1-48-15,17-1 55 0,0 0-54 0,-11 7 51 16,11-7-54-16,-12 7 49 0,12-7-49 16,-15 14 66-16,4-7-51 0,-2 6 52 0,0 2-50 15,-4 2 59-15,1 3-36 0,-5 5 20 0,-1 4 12 16,1 2 5-16,-5 7 4 0,3 1 10 0,-2 1 4 15,0 6 0-15,0 0-14 0,3 1 7 0,1 2-10 16,1 4 5-16,0-3-11 0,3 4 5 0,-1 0-1 16,2 1 11-16,0-1-15 0,2-2-14 0,2 1-22 15,2-10 3-15,2-2-22 0,2 1 4 0,4-7-26 16,-3-1-9-16,4-3 0 0,1-2 0 0,0-2 0 16,1-1 0-16,4-2-6 0,-4 0-104 15,2-3-51-15,1-2-57 0,-3-2-9 0,3 0-107 16,-2-3 1-16,2-1-35 0,-4-13-127 0,3 22-22 15,-3-22-42-15,4 18-19 0,-4-18-82 0,2 14-477 16,-2-14-750-16</inkml:trace>
          <inkml:trace contextRef="#ctx0" brushRef="#br0" timeOffset="1776.2853">4410 9461 80 0,'0'0'463'15,"0"0"-93"-15,10-12-24 0,-10 12-30 0,0 0-13 16,0 0-13-16,7-12-36 0,-7 12-28 0,0 0-59 16,0 0-26-16,0 0-17 0,0 0-3 0,0 0 4 15,-14-3-6-15,14 3 3 0,-12 10 5 0,12-10 5 16,-16 14-34-16,8-4 50 0,-2 3-48 0,1 1 74 16,-2 2-35-16,-2 2 38 0,0 3-61 0,-3 3 44 15,3 2-12-15,-1-1-13 0,-4 7-16 0,1-2-16 16,2 3-9-16,-1-2-10 0,-1 3-25 0,3-2 11 15,-2 0-4-15,3-3-10 0,1-2-4 16,0 0-7-16,-1 0-3 0,1 0-4 0,-1-3 3 16,1 0-5-16,0 0-47 0,1-1 51 0,1-4-44 15,-1-1 48-15,-1-1-45 0,1-1 51 0,-2 1-44 16,1-4 50-16,-2 2-53 0,2-4 49 0,-4 2-45 16,3-2 55-16,-4-1-61 0,3-2 48 0,-1 0-37 15,-1-1 45-15,-1-1-54 0,2-3 50 0,-2 0-46 16,1 0 34-16,1-1-45 0,-3-2 44 0,1-2-51 15,2 1 47-15,-1-2-51 0,2-2 47 0,0-1-52 16,0 0 49-16,5-1-50 0,-2-1 46 0,2-2-51 16,1-1 47-16,4-1-49 0,0 0 49 0,4 12-49 15,-2-27 48-15,2 27-46 0,7-27 44 16,-1 12-45-16,1 0 49 0,1 1-50 0,3-1 47 16,1 3-49-16,-1 0 45 0,2 3-43 0,-2 1 47 15,1 3-47-15,-12 5 49 0,21-5-48 0,-21 5 49 16,22 3-46-16,-22-3 48 0,19 10-36 0,-11-2 30 15,2 0-51-15,-3 4 24 0,0-3-70 0,-2 4 31 16,-2-1-67-16,3 3 28 0,-2-1-96 0,-3 1 35 16,1 0-83-16,-2-15 50 0,0 26-72 0,0-26 20 15,0 22-18-15,0-22-12 0,0 18-9 0,0-18-14 16,-2 15-15-16,2-15-19 0,0 0-1 0,4 12-20 16,-4-12-24-16,0 0-382 0,0 0-257 0</inkml:trace>
          <inkml:trace contextRef="#ctx0" brushRef="#br0" timeOffset="2580.0556">4071 9930 625 0,'-16'-4'561'0,"16"4"-97"0,0 0-64 16,-14-6-43-16,14 6-78 0,0 0-18 0,0 0-6 15,0 0-1-15,-6-11-3 0,6 11-16 16,0 0-28-16,16-7-72 0,-16 7 64 0,20-7-1 16,-6 3-3-16,2-2-8 0,4 0-17 0,2 0-18 15,0 0-17-15,1-3-21 0,6 2-24 0,-5-1-17 16,2-1-15-16,-3 3-58 0,-1-2 50 0,2 3-60 16,-5-1 41-16,2 1-77 0,-6 1 16 0,0 0-84 15,-1 0 23-15,0-1-86 0,-14 5 12 0,22-4-38 16,-22 4-36-16,18-2-24 0,-18 2-35 0,0 0-61 15,16 4-24-15,-16-4-8 0,0 0-89 0,11 11-367 16,-11-11-392-16</inkml:trace>
          <inkml:trace contextRef="#ctx0" brushRef="#br0" timeOffset="2320.3694">4260 9733 337 0,'15'-19'424'0,"-2"4"-18"16,-1-2-70-16,-1 3-9 0,-1 1-5 0,-1 2-12 16,-2 1-14-16,-7 10-33 0,15-17 10 0,-15 17-61 15,11-13 27-15,-11 13-74 0,7-10 37 0,-7 10-87 16,7-11 47-16,-7 11-93 0,0 0 60 0,0 0-60 15,0 0 20-15,0 0-6 0,0 0-8 16,0 0 54-16,0 0-44 0,0 0 64 16,3 15-65-16,-3-15 47 0,-7 13-59 0,7-13 49 15,-7 20-56-15,7-20 44 0,-8 24-47 0,2-11 48 16,1 1-54-16,-1 1 37 0,1-1-55 0,-1 4 58 16,-1 0-64-16,0-1 42 0,2 2-51 0,-2-1 51 15,0 1-49-15,2 0 44 0,-2 0-49 0,0-1 47 16,-1 3-48-16,1-4 42 0,1 2-48 0,-1 1 45 15,0-1-44-15,2-2 49 0,-1 3-50 0,2-3 38 16,-4 1-48-16,3-4 42 0,2 3-48 16,-1-4 45-16,1 2-45 0,-1 0 43 0,1-3-48 15,-1 2 40-15,4-14-43 0,-4 22 38 0,4-22-42 16,-3 19 42-16,3-19-42 0,-1 17 41 0,1-17-43 16,0 0 41-16,-3 20-37 0,3-20 45 0,0 0-39 15,5 17 42-15,-5-17-37 0,10 8 38 0,-10-8-37 16,0 0 32-16,17 7-39 0,-17-7 37 0,20 1-36 15,-20-1 33-15,21-1-38 0,-7-2 35 0,-14 3-37 16,30-5 37-16,-15 0-42 0,0-1 42 0,3 2-43 16,-1-2 33-16,-2 1-29 0,1-2 28 0,-2 3-41 15,3-3 17-15,-3 3-51 0,-3-2 15 0,1-1-47 16,0 2 28-16,-1-1-54 0,-11 6 23 0,18-8-7 16,-18 8-29-16,14-10-29 0,-14 10-39 0,11-9-47 15,-11 9-42-15,7-10-43 0,-7 10-2 16,0 0-47-16,1-14-46 0,-1 14-8 0,-5-14-27 15,5 14-79-15,-13-12-318 0,5 3-411 0</inkml:trace>
          <inkml:trace contextRef="#ctx0" brushRef="#br0" timeOffset="3263.8748">4709 9888 353 0,'0'0'599'16,"0"0"-88"-16,13-6-60 0,-13 6-31 0,0 0-43 15,13-7-24-15,-13 7-25 0,10-11-36 0,-10 11-88 16,11-9 35-16,-11 9-96 0,12-11 44 0,-12 11-91 16,13-13 46-16,-13 13-79 0,15-16 50 0,-15 16-75 15,17-15 49-15,-9 4-73 0,3 2-2 16,0-1-3-16,-3-1 1 0,5-1-3 0,2-2-3 15,0 1 2-15,0 1-2 0,-1-2 1 0,0 1-1 16,1-1 1-16,-1-1-2 0,-2 2 1 0,0-1-1 16,1 0 2-16,-2 3-2 0,-2-4 1 0,1 4-1 15,-2-1 2-15,1 3 57 0,-2-2-63 0,-2-1 60 16,1 2-62-16,-6 10 76 0,6-18-53 0,-6 18 58 16,5-18-60-16,-5 18 54 0,0-16-57 0,0 16 55 15,0 0-50-15,-3-19 48 0,3 19-62 0,-7-10 47 16,7 10-56-16,-12-9 52 0,12 9-48 0,-17-5 52 15,17 5-51-15,-18-2 53 0,18 2-44 16,-23 2 52-16,23-2-51 0,-25 5 45 0,25-5-55 0,-25 7 45 16,11-1-53-16,0 0 49 0,2 2-49 15,0-2 47-15,-1 2-53 0,-2 3 5 0,3-1 45 16,1 0-51-16,1 1 49 0,-2 2-51 0,1-1 51 16,1 3-51-16,0 0 49 0,1 0-51 0,0 3 51 15,2 0-48-15,-2 0 52 0,2 3-44 0,-1 2 45 16,-1 2-46-16,3 1 47 0,-3-1-6 0,2 3-7 15,0 0-1-15,2 0-2 0,-2-1-4 0,2 0-2 16,-1 1 7-16,1 0-34 0,-1 1 62 0,2-4-44 16,1 0 43-16,-1-1-53 0,3 1 45 15,-1-2-50-15,-1-1 43 0,2-4-47 0,1-1 42 16,0 1-47-16,1-3 46 0,-1-15-45 0,3 28 50 16,-3-28-48-16,3 21 53 0,-3-21-50 0,4 17 55 15,-4-17-48-15,8 12 49 0,-8-12-50 0,0 0 40 16,18 3-47-16,-18-3 45 0,18-5-49 0,-18 5 47 15,20-10-50-15,-9 4 44 0,1-2-50 0,0-1 36 16,2 0-74-16,1-1 15 0,-1-1-76 0,3 1 30 16,-4 0-73-16,1 0 1 0,-3 1-61 0,2 2-96 15,-1-1 8-15,-1 1-58 0,0 1-56 0,-11 6-33 16,19-8 5-16,-19 8-6 0,16-4-552 0,-16 4-618 16</inkml:trace>
          <inkml:trace contextRef="#ctx0" brushRef="#br0" timeOffset="3975.7692">5152 10135 13 0,'0'0'648'0,"15"-5"-132"15,-15 5-79-15,0 0-20 0,0 0-62 0,0 0-24 16,0 0-62-16,0 0-20 0,0 0-57 0,0 0-19 15,0 0 3-15,0 0-8 0,0 0-3 0,0 0-6 16,0 0 0-16,0 0-15 0,0 0-10 16,5 12-5-16,-5-12-7 0,0 0-12 0,0 0-7 15,-5 11-10-15,5-11 4 0,0 0-8 0,0 0-9 16,0 0-5-16,-10 9 2 0,10-9 2 0,0 0-2 16,0 0-13-16,0 0-13 0,0 0-9 0,0 0-12 15,0 0-8-15,0 0-4 0,-15-5-8 0,15 5-1 16,0 0-3-16,0 0-3 0,1-19-1 0,-1 19-2 15,0 0 0-15,7-15-2 0,-7 15 1 0,8-14-1 16,-8 14-2-16,10-10-1 0,-10 10-1 0,11-11 0 16,-11 11 3-16,10-7-1 0,-10 7 0 0,0 0 1 15,16-6-3-15,-16 6 3 0,0 0 0 16,0 0 2-16,22 3 0 0,-22-3 1 0,9 9-1 16,-9-9 4-16,5 15 0 0,-5-15 0 0,3 17 3 15,-3-17 1-15,0 25-2 0,-1-10 4 0,-2 0-46 16,-1 0 54-16,-2 5-44 0,-1-1 52 0,0 0-48 15,-2 1 61-15,0-2-54 0,-2 2 52 0,0-2-50 16,2-1 52-16,-2-1-51 0,0 0 2 0,-2-2 6 16,1 1 5-16,1-3 7 0,-2 0 3 0,0-3 0 15,2 1 0-15,1-4 5 0,-1 1-6 0,11-7-1 16,-22 10-4-16,22-10 2 0,-15 4-1 0,15-4 0 16,0 0 41-16,-24-1-53 0,24 1 47 0,-11-7-57 15,11 7 53-15,-7-11-58 0,7 11 47 0,-1-15-51 16,1 15 46-16,1-15-55 0,-1 15 45 15,6-20-55-15,-6 20 50 0,12-21-53 0,-12 21 57 16,13-17-50-16,-5 7 57 0,2 3-54 0,-2-2 51 16,-8 9-49-16,21-12 54 0,-21 12-52 0,19-8 56 15,-19 8-44-15,19-5 44 0,-19 5-47 0,18 0 49 16,-18 0-45-16,18 3 52 0,-18-3-46 0,15 7 51 16,-15-7-45-16,17 9 49 0,-17-9-55 0,14 12 48 15,-14-12-51-15,12 10 49 0,-12-10-51 0,11 14 51 16,-11-14-81-16,8 12 4 0,-8-12-104 0,10 9 18 15,-10-9-100-15,0 0 12 0,12 11-59 16,-12-11-23-16,0 0-48 0,0 0-62 0,18-4-7 16,-18 4-30-16,14-10-534 0,-14 10-577 0</inkml:trace>
        </inkml:traceGroup>
        <inkml:traceGroup>
          <inkml:annotationXML>
            <emma:emma xmlns:emma="http://www.w3.org/2003/04/emma" version="1.0">
              <emma:interpretation id="{D04A7EDA-9433-4DCA-BF0C-103BA3147945}" emma:medium="tactile" emma:mode="ink">
                <msink:context xmlns:msink="http://schemas.microsoft.com/ink/2010/main" type="inkWord" rotatedBoundingBox="8218,10195 16238,10053 16270,11864 8250,12006"/>
              </emma:interpretation>
              <emma:one-of disjunction-type="recognition" id="oneOf2">
                <emma:interpretation id="interp10" emma:lang="ru-RU" emma:confidence="0">
                  <emma:literal>03-250224/29)</emma:literal>
                </emma:interpretation>
                <emma:interpretation id="interp11" emma:lang="ru-RU" emma:confidence="0">
                  <emma:literal>03-2500224/29)</emma:literal>
                </emma:interpretation>
                <emma:interpretation id="interp12" emma:lang="ru-RU" emma:confidence="0">
                  <emma:literal>03-25002:24/29)</emma:literal>
                </emma:interpretation>
                <emma:interpretation id="interp13" emma:lang="ru-RU" emma:confidence="0">
                  <emma:literal>03-25002242/29)</emma:literal>
                </emma:interpretation>
                <emma:interpretation id="interp14" emma:lang="ru-RU" emma:confidence="0">
                  <emma:literal>03-25002224/29)</emma:literal>
                </emma:interpretation>
              </emma:one-of>
            </emma:emma>
          </inkml:annotationXML>
          <inkml:trace contextRef="#ctx0" brushRef="#br0" timeOffset="11387.4952">11265 9282 554 0,'8'-14'498'0,"-8"14"-97"0,0 0-49 0,0 0-53 15,0 0 1-15,0 0-26 0,0 0 22 0,0 0-40 16,0 0 38-16,0 0-55 0,0 16-17 0,0-16-12 16,-4 19-75-16,4-19 49 0,-8 24-69 0,-1-9 60 15,5-3-70-15,-5 4 48 0,2-5-69 0,-3 4 39 16,3-2-67-16,-1 0 42 0,1-2-64 0,-4 2 42 15,4-4-60-15,7-9 53 0,-14 18-60 0,14-18 57 16,-12 14-42-16,12-14 67 0,-8 12-58 0,8-12 40 16,-10 7-64-16,10-7 43 0,0 0-58 0,0 0 45 15,0 0-54-15,-18-4 47 0,18 4-52 0,0 0 49 16,-4-18-53-16,4 18 51 0,1-20-56 0,-1 20 48 16,9-24-10-16,-7 10-10 0,4-2-5 15,1 1 0-15,0-3-1 0,1 2 1 0,2-1 2 16,-2-1-1-16,3 1 1 0,0 2-1 0,-3 0 9 15,3 3-7-15,-1 0 0 0,-2 1 3 0,2 1-5 16,-2 3 6-16,-8 7 9 0,18-14 2 0,-18 14 3 16,14-6-1-16,-14 6 9 0,0 0 8 0,22 0 11 15,-22 0-1-15,12 10 8 0,-12-10 13 0,10 17-39 16,-10-17 56-16,8 24-48 0,-5-9 53 0,0-1-43 16,-2 4 60-16,-1 1-48 0,-1 4 1 0,-2 2-1 15,0 5 0-15,-2 1 9 0,-2 0-2 0,-4 7 22 16,-2-2-48-16,1 3 46 0,-5-3-39 0,2 3 26 15,-3-2-33-15,0-2 19 0,0 0-25 16,-1 1 12-16,0-5-27 0,-3 0 14 16,7-1-19-16,-6-3 17 0,3-4-22 0,3-1 15 15,-3-1-18-15,0-1 20 0,0-5-21 0,3 0 0 16,0-1-2-16,1-3 5 0,-3 1-2 0,2-3 4 16,2-1-3-16,-3-4-6 0,5 2 12 0,-1-1-4 15,12-5 0-15,-22 3-5 0,22-3 1 0,-21-3-2 16,21 3-4-16,-18-7-3 0,18 7 0 0,-15-13-5 15,15 13-5-15,-11-16-5 0,11 16 26 0,-7-20-26 16,7 20 23-16,0-26-35 0,0 26 31 0,7-28-42 16,-1 14 43-16,2-2-40 0,2-1 49 0,2 1-43 15,2-1 43-15,1 2-37 0,0-1 42 16,7 1-39-16,-4 3 43 0,1 0-44 0,1 3 45 16,-3 1-42-16,7 1 46 0,-6 2-45 0,1 2 47 15,-1 3-40-15,-1 2 42 0,1 0-37 0,-3 4 32 16,3 1-30-16,-3 2 46 0,0 1-22 0,0 1 26 15,-1 2-28-15,-2-1 27 0,-2 3-33 0,4 0 32 16,-3 0-36-16,0-1 39 0,-3 2-29 0,-1-2 24 16,0-4-30-16,1 4 25 0,-2-5-28 0,-6-9 23 15,12 19-24-15,-12-19 20 0,8 14 0 0,-8-14 28 16,8 13 9-16,-8-13 22 0,0 0 6 0,10 10-11 16,-10-10-12-16,0 0-15 0,19-2-24 0,-19 2 13 15,14-9-3-15,-14 9-10 0,21-15-1 16,-14 8-9-16,7-7 3 0,-1 4-5 0,-2-5-4 15,5 1-14-15,-1-3-20 0,1 0-22 0,-1-2-35 16,2 0-44-16,-1-1-38 0,0 2-26 0,-4 1 13 16,0 3-74-16,1 1 27 0,-5 1-79 0,2 3 11 15,-5-1-95-15,6 1-24 0,-11 9-43 0,13-13-46 16,-13 13-27-16,8-11-49 0,-8 11-464 0,10-9-659 16</inkml:trace>
          <inkml:trace contextRef="#ctx0" brushRef="#br0" timeOffset="11779.5296">12090 9183 467 0,'0'0'644'16,"0"0"-62"-16,7-12-49 0,-7 12-41 0,0 0-62 15,6-12-30-15,-6 12-45 0,0 0-57 0,0 0-56 16,0 0-51-16,0 0-22 0,0 0 7 0,0 0 11 16,0 0 1-16,0 0 3 0,-7 13 3 15,7-13-46-15,-11 20 41 0,5-8-46 0,-1 3 51 16,0 0-50-16,-1 5 1 0,-1-1-9 0,0 5-11 16,-2-1-41-16,0 5 30 0,0 1-26 0,-3 3 19 15,2 3-24-15,0 2 10 0,-4 0-10 0,3 1-14 16,-1 2-10-16,0-2-12 0,-4 9-7 0,0 1-6 15,0-3-9-15,-1 0-4 0,5-7-4 0,-2-1-19 16,2-4-26-16,-4 1-32 0,8-7-29 0,1-2-39 16,-2-1 2-16,1-4-88 0,2-2 18 0,1-2-91 15,1-4 40-15,-2-1-20 0,8-11-83 0,-8 19-3 16,8-19-56-16,-7 14-51 0,7-14-33 0,0 0 25 16,0 0-11-16,0 0-44 0,0 0-343 0,0 0-415 15</inkml:trace>
          <inkml:trace contextRef="#ctx0" brushRef="#br0" timeOffset="12032.2036">11703 9837 90 0,'0'0'625'0,"0"0"-108"16,4-15-69-16,-4 15-29 0,0 0-22 0,7-15-18 16,-7 15-1-16,0 0-76 0,11-9 58 0,-11 9-90 15,15-9 16-15,-15 9-88 0,21-4 32 0,-21 4-78 16,27-5 41-16,-11 3-62 0,2 1 33 0,-1-2-64 15,3 1 26-15,0 1-70 0,2 0 38 16,0-5-62-16,3 4 40 0,-3-3-62 0,5 1 46 16,-3-1-59-16,-3 1 15 0,2 0-82 0,-1-1 1 15,-1 0-102-15,0 1 36 0,-1-2-89 0,-6 0 21 16,3 0-69-16,-5 1-4 0,1-1-34 0,-4 0-51 16,2-1 16-16,-1-1-50 0,-10 8-58 0,11-18-430 15,-6 7-443-15</inkml:trace>
          <inkml:trace contextRef="#ctx0" brushRef="#br0" timeOffset="12327.9887">12352 9223 342 0,'1'-16'637'0,"-1"16"-44"0,0 0-60 0,0-15-6 16,0 15-78-16,0 0-28 0,0 0-34 15,2-16-43-15,-2 16-34 0,0 0-10 0,0 0 3 16,0 0-1-16,-10 10-49 0,10-10 62 0,-12 18-38 15,8-5 4-15,-2 4-36 0,-2 1 5 0,2 3-8 16,-6 6-16-16,5 0-21 0,-4 3-13 0,-1 8-18 16,-1 1-91-16,-3 8-83 0,1 1 0 0,-2 3 0 15,0-1 0-15,0 1 0 0,0 0 0 0,-1 0 0 16,2 0 0-16,-2-1 0 0,0-1 0 0,3-2 0 16,-3-2 0-16,2-7 0 0,4-2 0 15,-2-2 0-15,3-5-101 0,2-2-192 0,-2-3-51 16,0-3 4-16,5-1-120 0,-1-3-39 0,0-3-41 15,2 1-28-15,5-15-50 0,-8 23-113 0,8-23-429 16,-9 15-776-16</inkml:trace>
          <inkml:trace contextRef="#ctx0" brushRef="#br0" timeOffset="13232.396">12377 10157 389 0,'0'0'354'15,"0"0"-61"-15,0 0 0 0,0 0-14 0,0 0 11 16,0 0-11-16,0 0-4 0,0-15-32 15,0 15 21-15,0 0-20 0,0 0 28 0,7-12-33 16,-7 12 7-16,0 0 1 0,0 0-16 0,0 0-25 16,8-11-20-16,-8 11-19 0,0 0-21 0,0 0-19 15,0 0 12-15,0 0 19 0,0 0 4 16,0 0-6-16,0 0-9 0,0 0-56 0,4 13 44 16,-4-13-63-16,0 0 40 0,-5 18-52 0,5-18 45 15,-3 12-47-15,3-12 38 0,-8 13-53 0,8-13 40 16,-7 13-50-16,7-13 39 0,-7 13-44 0,7-13 37 15,-7 9-42-15,7-9 40 0,0 0-35 0,-11 10 27 16,11-10-43-16,0 0 30 0,-12 5-43 0,12-5 26 16,0 0-30-16,0 0 33 0,-9-8-32 0,9 8 24 15,0 0-32-15,2-19 30 0,-2 19-32 0,7-18 32 16,-7 18-41-16,9-23 36 0,-2 13-38 0,0-4 32 16,4 2-42-16,-3-1 41 0,2 0-42 0,0 0 45 15,1 1-40-15,-3 0 47 0,3 1-47 0,-1 1 42 16,-2 3-41-16,1-1 42 0,-9 8-41 15,16-15 41-15,-16 15-42 0,13-7 45 0,-13 7-46 16,17-5 41-16,-17 5-28 0,0 0 42 0,19 3-36 16,-19-3 43-16,10 11-29 0,-10-11 33 0,7 17-35 15,-7-17 40-15,2 25-35 0,-2-25 35 0,-1 30-28 16,-2-11 34-16,-1 2-26 0,-3 0 3 0,-2 5-1 16,0 0 0-16,-2-1 1 0,-1 0-1 0,-2 1-4 15,0-1-20-15,-2 1 24 0,-1 0-17 0,2-1 17 16,-1-2-31-16,-1-2 33 0,2-2-4 0,1 1-1 15,-1-5-5-15,3 0-1 0,-1-3 1 16,2-1-3-16,2-1 1 0,-2-2-2 0,-2-2-23 16,13-6 22-16,-18 10-24 0,18-10 13 0,-16 2-6 15,16-2 20-15,0 0-20 0,-20-9 17 0,20 9-18 16,-8-12 17-16,8 12-21 0,-4-17 18 0,4 17-2 16,4-24-3-16,-3 10-3 0,5 0-7 15,1-5-2-15,3 4-3 0,-2-3 0 0,3 2-7 16,1 1 1-16,-2-2 2 0,5 1 11 0,-3 2-7 15,2-1 22-15,0 5-22 0,0-4 21 0,0 5-22 16,-2 1 24-16,-1 1-21 0,1 3 21 0,-12 4-20 16,20-8 24-16,-20 8-9 0,20 0 11 15,-20 0 3-15,18 5 4 0,-18-5-3 0,18 7-2 16,-18-7 0-16,13 10-5 0,-13-10 0 0,17 13-3 16,-17-13-1-16,13 13 0 0,-13-13-4 0,12 11 0 15,-12-11 0-15,11 11-11 0,-11-11-16 0,11 7-24 16,-11-7-45-16,14 3-49 0,-14-3-10 0,18-2-98 15,-18 2 14-15,19-8-94 0,-8 2 11 0,-1-2-75 16,5-3-22-16,-1-2-24 0,2-1-25 0,2-4-2 16,2-3 0-16,-2 0-42 0,0-3-414 0,2-6-495 15</inkml:trace>
          <inkml:trace contextRef="#ctx0" brushRef="#br0" timeOffset="13739.7468">13091 9578 228 0,'0'0'602'15,"4"-17"-96"-15,-4 17-44 0,0 0-14 0,-2-19-64 16,2 19 29-16,0 0-64 0,-5-12-19 0,5 12-19 16,0 0-19-16,0 0-23 0,0 0-23 0,-18 2-27 15,18-2-22-15,-12 12-8 0,12-12-7 0,-11 15-14 16,5-3-3-16,-1 0-9 0,-1 3-1 0,-2 0-15 16,2 5-15-16,-2-1-12 0,3 4-10 0,-4 1-3 15,2 0-14-15,1 3-6 0,-1-2-14 0,2 2-9 16,1 1-13-16,-1-1-5 0,1-3-4 0,1-2-13 15,0 1-2-15,4-1-6 16,-3-4-1-16,4-1-3 0,0 1 0 0,0-2 3 16,3-2-1-16,-3-14 3 0,7 23-2 0,-1-14 0 15,-6-9-3-15,18 12-3 0,-18-12 1 0,24 4-4 16,-9-5 0-16,-15 1 0 0,32-7-3 0,-12 0-1 16,0-2 9-16,4-2-14 0,0-2-1 0,1-1 7 15,-1-2-4-15,0-2 1 0,-2-1 0 0,0-1-3 16,3-4 7-16,-6 3-1 0,-2-3 0 0,1 0-2 15,-5-1 2-15,0 0-5 0,-2-1-25 0,-3 2 42 16,-2-4-38-16,-1-1 36 0,-5 3 1 16,1-1-5-16,-3-1 4 0,-2 0-5 0,-3-3 0 15,0 4 4-15,-3-1 10 0,-1 2 27 0,1 2 21 16,-1 0-2-16,-1 3-4 0,0 3-4 0,-1 3-8 16,1 1-1-16,-1 1-15 0,1 6-10 0,0 0-5 15,12 7-16-15,-29-1 8 0,29 1-3 0,-31 8 2 16,18-1-4-16,-5 5-1 0,0 4-16 0,-2 1-12 15,3 5-44-15,-4 6-10 0,0 3-95 0,3 2-24 16,2 2-18-16,-6 8-118 0,2 1-28 0,7-6-115 16,-3 1-68-16,3-3-82 0,2-4 13 0,4-2-160 15,0-5-330-15,3-4-717 0</inkml:trace>
          <inkml:trace contextRef="#ctx0" brushRef="#br0" timeOffset="14217.0191">13547 8795 300 0,'-3'-15'598'16,"3"15"-96"-16,-1-21-46 0,1 21-22 0,-4-15-40 15,4 15-9-15,0 0-10 0,-2-20-89 0,2 20 32 16,0 0-112-16,-1-15 13 0,1 15-100 16,0 0 47-16,0 0 12 0,0 0 10 0,0 0-7 15,0 0-9-15,0 0 4 0,-7 18-6 0,7-18-39 16,1 26 47-16,3-8-46 0,-2 2 46 0,1 4-58 16,2 7 43-16,1 2-38 0,1 6 25 0,1 4-37 15,-1 0 11-15,0 11-20 0,-1 2-2 0,0 1 2 16,-1 3-10-16,-2 1 19 0,0 1 4 0,-2 3-5 15,-2-2 3-15,-2 3-22 0,-2-3-93 0,-4 2 0 16,1-3 0-16,-4-2 0 0,-3-1 0 0,-3-3 0 16,0-1 0-16,-2-3 0 0,0-4 0 0,-4 0 0 15,2-5 0-15,0-1 0 0,-3-4 0 16,2-6 0-16,0-3 0 0,-2 0 0 0,0-2 0 16,2-3 0-16,2-3 0 0,-1-2 0 0,3-4 0 15,-1 0 0-15,2-2 0 0,0-1 0 0,5-2 0 16,-2-3 0-16,2 0 0 0,13-7-256 0,-21 9-175 15,21-9-73-15,-16 5-15 0,16-5-54 0,0 0-43 16,-10-8 11-16,10 8-102 0,0 0-550 0,4-20-865 16</inkml:trace>
          <inkml:trace contextRef="#ctx0" brushRef="#br0" timeOffset="10211.3587">10482 9637 484 0,'0'0'613'16,"0"0"-139"-16,0 0-82 0,0 0-11 0,0 0-25 16,0 0-8-16,0 0-62 0,0 17 49 0,0-17-85 15,-3 16 54-15,3-16-83 0,-5 17 23 0,5-17-18 16,-3 19-21-16,3-19-18 0,-4 21-9 0,4-21-62 15,-3 17 30-15,3-17-64 0,-5 15 55 0,5-15-44 16,0 0 57-16,-2 16-37 0,2-16 62 0,0 0-52 16,0 0 17-16,0 0-57 0,0 0 28 15,0 0-49-15,0 0-1 0,0 0-10 0,0 0-16 16,4-13 1-16,-4 13-4 0,6-11-8 0,-6 11-3 16,0 0-4-16,5-18-5 0,-5 18 2 0,4-13-8 15,-4 13-19-15,0 0-44 0,0 0-51 0,3-15-65 16,-3 15-14-16,0 0-109 0,0 0-3 15,0 0-106-15,0 0-62 0,-20 4-76 0,20-4-39 16,-13 11-147-16,13-11-353 0,-15 12-700 0</inkml:trace>
          <inkml:trace contextRef="#ctx0" brushRef="#br0" timeOffset="4552.3034">5735 9720 253 0,'0'0'613'16,"4"-12"-93"-16,-4 12-66 0,0 0-52 15,0 0-49-15,2-14-22 0,-2 14-26 0,0 0-58 16,0 0 30-16,0 0-82 0,0 0 65 0,0 0-71 16,-13 11 27-16,13-11-73 0,-7 15 39 0,7-15-9 15,-9 20-4-15,5-7-17 0,-1 2-17 0,-1-2-12 16,2 6-14-16,-4 1-10 0,2 1 2 0,2-1-6 15,-1 1 2-15,-1 2-56 0,2-1 57 0,-1 2-47 16,5-1 43-16,-5-1-57 0,3-1 41 0,0 1-56 16,2-3 40-16,0 1-53 0,0-3 42 0,2-1-53 15,0-1 44-15,0 1-49 0,1-4 49 0,-3-12-49 16,9 23 50-16,-9-23-51 0,14 17 46 0,-14-17-48 16,17 7 45-16,-17-7-50 0,19 1 45 0,-19-1-47 15,25-4 45-15,-12 0-48 0,0-2 47 16,3-4-51-16,2 0 43 0,-1-1-53 0,-2-2 33 15,2-1-36-15,0-3 43 0,1 1-38 0,-1-5 45 16,-1 0-40-16,1 0 42 0,-2-2-40 0,0 1 42 16,-2-1-38-16,-1 1 42 0,-2-2-46 0,-1 4 5 15,-2-1 4-15,0 0 3 0,-1 0 3 0,-2 1 3 16,0 1 6-16,-1 1 0 0,-3 0 3 0,1 0 8 16,-1 1 21-16,-1-1-9 0,-2 3 44 0,0-3-22 15,-1 0 29-15,-1 1-30 0,2 0 61 0,-7 0-38 16,3 2 28-16,0 1-37 0,-1 1 15 0,0 1 8 15,0 3-15-15,-1-3-10 0,0 4-10 16,0 0-12-16,-2 1-6 0,-1 1-11 0,12 6-5 16,-23-3 1-16,23 3-3 0,-25 0-4 0,25 0-20 15,-26 8 20-15,10-2-45 0,1 3 44 0,0 1-53 16,0 1-20-16,1 4-40 0,-4 3-40 0,2 3-7 16,0 3-98-16,-1 3-9 0,-1 3-61 0,3 4-84 15,-3 1-61-15,4 2-65 0,0 2-49 0,2-2-135 16,1 2-425-16,-3-2-756 0</inkml:trace>
          <inkml:trace contextRef="#ctx0" brushRef="#br0" timeOffset="5316.3408">6196 10133 68 0,'0'0'729'0,"0"0"-135"0,0 0-77 0,0 0-30 16,0 0-37-16,0 0-11 0,0 0-125 15,0 0 17-15,0 0-119 0,0 0 29 0,0 0-40 16,13-7-23-16,-13 7-11 0,0 0-6 0,9-13-12 15,-9 13-3-15,11-10-6 0,-11 10-14 16,13-11-16-16,-4 3-63 0,-9 8 38 0,15-13-16 16,-15 13-56-16,16-10 42 0,-16 10-11 0,16-9-10 15,-16 9-8-15,13-8-5 0,-13 8-3 0,0 0-3 16,17-5-4-16,-17 5 2 0,0 0-5 0,18 4 4 16,-18-4-4-16,0 0 0 0,5 15-2 0,-5-15 0 15,-2 18-49-15,2-18 58 0,-8 21-50 0,8-21 54 16,-10 26-51-16,2-14 54 0,0 4-51 0,-1-1 54 15,-2 0-52-15,0 0 54 0,0-1-52 0,0 1 52 16,0-3-48-16,2 0 51 0,0-4-44 16,0 2 57-16,9-10-43 0,-13 14 63 0,13-14-53 15,-12 11 55-15,12-11-62 0,0 0 40 0,-11 8-53 16,11-8 45-16,0 0-52 0,0 0 47 0,0 0-51 16,0 0 46-16,8-15-55 0,-8 15 42 0,8-10-55 15,-8 10 46-15,14-12-51 0,-14 12 51 0,18-11-51 16,-18 11 41-16,19-11-35 0,-19 11 54 0,22-7-51 15,-22 7 53-15,21-4-49 0,-21 4 51 0,21 0-48 16,-21 0 52-16,18 4-53 0,-18-4 54 0,19 10-52 16,-19-10 54-16,15 14-48 0,-15-14 51 0,11 18-43 15,-11-18 53-15,6 23-53 0,-6-23 53 16,0 22-43-16,0-22 58 0,-3 26-49 0,0-12 55 16,-4-1-41-16,0-1 11 0,1 2 21 0,-4-1 15 15,2 0 15-15,-3 2 15 0,-2-2-19 0,1-3 44 16,-1 2-26-16,0-3 39 0,-1 1-15 0,0-2 13 15,2-2-18-15,-4 1 0 0,1-2-27 0,2 0 1 16,-4-2-14-16,17-3-1 0,-28 3-10 0,28-3-4 16,-27 0-20-16,27 0 5 0,-25-3-18 0,25 3 3 15,-23-6-15-15,23 6-1 0,-17-9-13 0,17 9-10 16,-15-8-39-16,15 8-15 0,-11-7-66 0,11 7-18 16,0 0-51-16,-8-12-36 0,8 12 14 0,0 0-91 15,0 0-63-15,4-12-52 0,-4 12-18 0,0 0-39 16,0 0-51-16,15-7-6 0,-15 7-142 15,0 0-319-15,18-5-605 0</inkml:trace>
          <inkml:trace contextRef="#ctx0" brushRef="#br0" timeOffset="5716.4111">6859 9787 312 0,'0'0'757'16,"12"-10"-151"-16,-12 10-88 0,7-9-87 0,-7 9-72 15,0 0-62-15,11-11-53 0,-11 11-19 0,0 0-29 16,0 0 72-16,16 2-78 0,-16-2 40 0,0 0-80 16,11 13 43-16,-11-13-16 0,5 13-19 0,-5-13-19 15,6 15-22-15,-6-15-13 0,2 11-12 0,-2-11-14 16,0 0-60-16,7 19 50 0,-7-19-46 0,0 0 73 15,3 13-27-15,-3-13 74 0,0 0-55 0,0 0 30 16,0 0-63-16,0 0 29 0,0 0-58 0,0 0 40 16,8-9-51-16,-8 9 41 0,7-14-54 15,-7 14 50-15,3-15-46 0,-3 15 28 0,5-16-24 16,-5 16 32-16,5-14-38 0,-5 14 1 0,5-13 3 16,-5 13-4-16,0 0 1 0,3-18-11 0,-3 18-1 15,0 0-5-15,0 0 29 0,0 0-64 0,0 0-9 16,0 0-96-16,0 0 2 0,-15 9-105 15,15-9-14-15,-9 15-104 0,9-15-54 0,-11 17-81 16,11-17-49-16,-7 19-187 0,7-19-300 0,-12 20-663 16</inkml:trace>
          <inkml:trace contextRef="#ctx0" brushRef="#br0" timeOffset="7001.8219">7760 9415 426 0,'0'0'429'0,"0"0"-62"15,0 0-59-15,0 0-33 0,0 0 14 16,0 0 14-16,0 0-14 0,0 0-19 0,0 0-27 16,0 0-24-16,0 0-13 0,-4 13-55 0,4-13 51 15,-5 15-70-15,5-15 56 0,-10 18-84 0,10-18-24 16,-11 20-13-16,11-20-9 0,-12 21-15 0,6-12 1 16,6-9 49-16,-12 18-71 0,12-18 53 0,-13 15-62 15,13-15 0-15,-11 13 3 0,11-13 0 0,-12 13 2 16,12-13 3-16,-13 7-1 0,13-7-4 0,0 0-2 15,-15 6-3-15,15-6-5 0,0 0 0 0,0 0-1 16,-16-5-3-16,16 5 1 0,-7-8-2 0,7 8-2 16,-3-14 2-16,3 14-1 0,0-18 53 15,0 18-72-15,3-22 51 0,0 9-75 0,3-1 62 16,-3 0-73-16,4 0 63 0,1-1-63 0,1-1 65 16,0 1-6-16,0 1 2 0,0-1-3 0,1 5-4 15,-2-2-5-15,2 1 8 0,1 0-2 0,-3 2 0 16,2 0 2-16,-10 9 7 0,18-13 6 0,-18 13 9 15,18-8 17-15,-18 8 9 0,15-3 1 0,-15 3-3 16,15 3 1-16,-15-3 14 0,15 11 12 0,-15-11-53 16,14 16 59-16,-7-4-57 0,-7-12 59 15,7 26-43-15,-6-11 49 0,3 3-54 0,-4 1 45 16,-4 4-48-16,1 2 42 0,-2 4-55 0,-2 3 43 16,-4 3-56-16,-2 3 45 0,0 1-54 15,-4-1 51-15,-2 7-6 0,-3-1-3 0,1-3-49 16,-2 1 55-16,2-9-53 0,-1 3 51 0,4-5-51 15,-3-1 52-15,-2-1-52 0,4 0 49 0,1-7-50 16,0 1 51-16,0-4-56 0,3-1 36 0,0-2-33 16,1-5 47-16,1 2-46 0,-2-3 44 0,1-1-47 15,5-1 50-15,9-8-48 0,-24 10 52 0,24-10-50 16,-19 7 46-16,19-7-44 0,-18 2 49 0,18-2-51 16,-16-3 47-16,16 3-49 0,-14-8 45 0,14 8-42 15,-11-11 30-15,11 11-40 0,-8-17 41 0,8 17-48 16,-3-21 47-16,3 21-48 0,4-28 51 0,-1 14-51 15,4 0 52-15,-2-1-58 0,5 0 52 0,-2-2-48 16,4 1 47-16,1-1-48 0,-2 4 50 16,3-4-52-16,2 4 52 0,-1-2-52 0,3 2 50 15,0 2-48-15,0 0 50 0,0 2-51 0,0 2 53 16,0 0-49-16,-2 3 49 0,1 0-48 0,-2 2 50 16,-15 2-35-16,30 0 53 0,-30 0-47 0,27 7 48 15,-12-2-53-15,-3 0 49 0,-2 2-46 0,4 4 48 16,-5-2-40-16,1 2 42 0,-2 0-40 0,0 4 33 15,2-3-41-15,-5 2 45 0,2-1-46 0,-1 1 49 16,-1 0-39-16,-2-1 43 0,1 2-47 0,-1-3 48 16,3 0-35-16,-6-12 30 0,4 23-37 0,-4-23 30 15,2 21-20-15,-2-21 26 0,3 18-24 16,-3-18 30-16,0 0-14 0,3 19 5 0,-3-19 13 16,0 0 8-16,3 15 8 0,-3-15-6 0,0 0-7 15,0 0-18-15,0 0-8 0,0 0-8 0,0 0 9 16,0 0-18-16,12-6-2 0,-12 6-10 0,10-11 7 15,-2 1-7-15,0 0 1 0,-2 1-11 0,3-2-4 16,1 0-25-16,-2-2-3 0,5 0-43 0,-2-1 4 16,1-1-67-16,1 3 18 0,-4-3-85 0,2 3 3 15,-1 0-44-15,-2 1-44 0,2 1-59 0,-2 2-59 16,-2 0-47-16,-6 8-57 0,12-14-24 0,-12 14-118 16,10-9-418-16,-10 9-698 0</inkml:trace>
          <inkml:trace contextRef="#ctx0" brushRef="#br0" timeOffset="7700.6799">8659 9311 431 0,'0'0'452'16,"5"-16"-56"-16,-5 16-47 0,6-14-9 0,-6 14-1 15,3-14-10-15,-3 14-55 0,0 0-18 0,0-21-10 16,0 21-27-16,0 0-22 0,-6-16-18 0,6 16 8 16,0 0-16-16,-5-15-14 0,5 15-16 0,0 0-16 15,-16-9-10-15,16 9-9 0,0 0 2 0,-20-4-4 16,20 4-6-16,-18 2-11 0,18-2-1 0,-18 5-6 15,18-5-59-15,-25 8 48 0,25-8-64 0,-21 11 49 16,9-2-58-16,1-2 51 0,-1 3-53 0,2 0 47 16,-4 4-52-16,5-2 49 0,-2 1-55 15,1 2 55-15,0-1-49 0,2 2 50 0,1 0-49 16,2 0 2-16,-1-1 4 0,6 0-1 0,-3 1 3 16,3 1-3-16,3-2 4 0,-3 2 1 0,6-2 46 15,-1 0-57-15,-1 3 49 0,2-4-51 0,2 3 49 16,-1 1-55-16,3 2 53 0,-2-3-46 0,1 0 43 15,0 3-60-15,-1-3 60 0,2 1-52 0,-2 0 53 16,2-1-60-16,-5 2 56 0,2-1-54 0,-4 1 52 16,2 1-4-16,-2-3-3 0,-3 2-2 0,0-1-4 15,-3-1 0-15,0 4-4 0,1-2-3 0,-5 1-46 16,1-1 56-16,-2 0-51 0,1-2 56 0,-4 1-51 16,4-3 54-16,-5 2-50 0,1-2 56 0,-2-1-47 15,1 0 70-15,1-1-43 0,-1-2 55 16,-1-1-38-16,2-1 74 0,-1-2-31 0,-1-1 28 15,5 0-44-15,8-6 35 0,-23 7-44 0,23-7 28 16,-18 2-53-16,18-2 37 0,-15-5-56 0,15 5 36 16,-10-10-44-16,10 10 41 0,-6-13-48 0,6 13 40 15,-2-17-75-15,2 17 34 0,8-24-66 0,-5 12 38 16,4-2-57-16,4-2 41 0,-2 2-51 0,6-2 46 16,3-2-50-16,0-1 55 0,3 3-58 0,0-2 59 15,-1 1-49-15,5-1 70 0,1 2-47 0,-1-2 68 16,-2 3-51-16,8-3 67 0,-5 1-53 0,1 4 65 15,0-2-51-15,-3 2 66 0,3-1-47 16,-5 2 61-16,-2 3-48 0,-2 1 61 0,0 1-50 16,-3 0 53-16,-4 0-52 0,2 3 58 0,-13 4-47 15,23-10 55-15,-23 10-48 0,15-7 68 0,-15 7-24 16,0 0 48-16,16-1-55 0,-16 1 35 0,0 0-43 16,0 0 51-16,15 5-34 0,-15-5-3 15,0 0 37-15,0 0-55 0,5 17 37 0,-5-17-46 16,0 0 45-16,0 21-42 0,0-21 6 0,-3 17 15 15,3-17-9-15,0 18-3 0,0-18-1 0,-2 23-9 16,2-23 0-16,-3 25-5 0,3-25-3 16,-3 27-3-16,0-12-6 0,3 1-6 0,-2-2 0 15,0 3-4-15,0-2-3 0,-4 0-1 0,6 0-2 16,-5 0-27-16,2 0 32 0,-1-1-6 0,-2-1-13 16,3-1-30-16,3-12-45 0,-7 21 2 0,7-21-86 15,-5 17 15-15,5-17-96 0,-6 13-11 0,6-13-81 16,0 0-87-16,-6 12-41 0,6-12-43 0,0 0-26 15,0 0-20-15,0 0-138 0,-6-12-267 0,6 12-546 16</inkml:trace>
          <inkml:trace contextRef="#ctx0" brushRef="#br0" timeOffset="8068.6589">9002 9338 444 0,'0'0'493'0,"0"0"-96"0,0 0-69 16,0 0-29-16,0 0-19 0,0 0-19 0,0 0-19 15,0 0-22-15,0 0-22 0,0 0-25 0,-8 10-11 16,8-10-7-16,-6 11-6 0,6-11-17 0,0 0-9 16,-7 15-57-16,7-15 31 0,0 0-60 0,0 0 42 15,-5 12-56-15,5-12 51 0,0 0-51 0,0 0 62 16,0 0-59-16,0 0 59 0,0 0-62 0,0 0 70 15,0 0-64-15,0 0 69 0,12-5-66 0,-12 5 64 16,0 0-4-16,8-13-1 0,-8 13 23 16,7-14 7-16,-7 14-10 0,0 0-13 0,6-17-10 15,-6 17 3-15,0 0 2 0,3-14-60 0,-3 14 48 16,0 0-64-16,0 0 40 0,5-15-67 0,-5 15 48 16,0 0-72-16,0 0 25 0,0 0-95 15,0 0 2-15,-15 6-108 0,15-6 1 0,0 0-63 16,-11 13-70-16,11-13-78 0,-7 13-72 0,7-13-84 15,-5 13-473-15,5-13-668 0</inkml:trace>
          <inkml:trace contextRef="#ctx0" brushRef="#br0" timeOffset="8811.6351">9397 9311 355 0,'0'0'559'0,"0"0"-82"16,0 0-55-16,0 0-23 0,0 0-20 0,0 0-36 15,0 0-14-15,0 0-5 0,0 0-77 0,-17 5 48 16,17-5-81-16,-9 11 43 0,9-11-73 0,-12 13 39 16,4-3-69-16,1-1 40 0,-2 3-55 0,0-2 40 15,1 5-56-15,-2 0-6 0,2 2-2 0,-2 1-6 16,2 0 1-16,-2 2-4 0,2 1 27 0,-5 3-49 15,6 0 34-15,-4 1-26 0,2 3 28 16,1 0-24-16,-2-1-11 0,2 3-15 0,1-3-11 16,-2-1-8-16,4 2-11 0,1-4-4 0,1 0 20 15,3-1-33-15,-5-2-11 0,5-1 23 16,0-2-27-16,2-2-3 0,1-1 1 0,0 2-3 16,-3-17-1-16,7 27 8 0,-2-16-1 0,1-1 5 15,-6-10-2-15,15 15-1 0,-15-15-1 0,15 11-8 16,-15-11 1-16,21 2 0 0,-21-2 0 0,22-1-3 15,-7-2-3-15,-1-2 8 0,1-2-4 0,3-2-1 16,-3 0 4-16,3-3-4 0,0 0 5 0,2-3-6 16,-2-3-31-16,4 1 11 0,-4-1 31 15,0-1-26-15,3-1 24 0,-3-2-21 0,0 2 28 16,-3-3-28-16,3 1 28 0,-3-1-28 0,0-1 30 16,-4-1-28-16,2 1 25 0,-4-2-26 0,2-1 28 15,-4 2-34-15,1-3 36 0,1 3 4 0,-8 1 23 16,5 0 14-16,-6 0 7 0,2 0 21 0,-2 1 15 15,-2 1 2-15,-1-1 13 0,0 4-67 0,-4-1-50 16,2 0 0-16,-2 1 0 0,-4 3 0 0,-2 0 0 16,2 0 0-16,-1 3 0 0,0 2 0 0,-1 0 0 15,-1 2 0-15,2 3 0 0,12 6 0 0,-30-6 0 16,30 6 0-16,-31 1 0 0,13 3 0 0,0 1 0 16,1 4 0-16,-1 1 0 0,0 0 0 0,3 5 0 15,-3 3-156-15,2 1-199 0,1 3-136 16,2 4-83-16,0-1-90 0,1 5-69 0,-3 6-918 15,1-3-1315-15</inkml:trace>
          <inkml:trace contextRef="#ctx0" brushRef="#br0" timeOffset="9820.3194">9698 10084 562 0,'0'0'609'0,"0"0"-89"0,0 0-70 0,8-8-24 15,-8 8-70-15,0 0-34 0,0 0-38 0,0 0-1 16,0 0 4-16,0 0-15 0,0 0-40 0,13 5-20 16,-13-5-22-16,0 0-16 0,0 0-19 0,-3 19-15 15,3-19-14-15,-4 13-15 0,4-13-19 0,-6 14-15 16,6-14-11-16,-8 13-11 0,8-13-7 0,-7 13-51 16,7-13 54-16,-6 9-51 0,6-9 60 15,0 0-43-15,-9 13 60 0,9-13-46 0,0 0 38 16,-8 8-56-16,8-8 36 0,0 0-40 0,0 0 27 15,0 0-49-15,0 0 49 0,-10-8-53 0,10 8 42 16,0 0-53-16,4-16 48 0,-4 16-46 0,6-15 51 16,-6 15-56-16,12-15 50 0,-12 15-48 0,14-16 47 15,-14 16-47-15,12-14 47 0,-12 14-45 0,15-14 43 16,-15 14-5-16,15-9-2 0,-15 9-3 0,13-5 0 16,-13 5-1-16,0 0 2 0,18 4-3 0,-18-4 2 15,11 10-1-15,-11-10 0 0,4 20-43 0,-4-20 54 16,3 24-41-16,-6-9 53 0,2 3-47 0,-2 1 49 15,-3 2-45-15,1 2 36 0,-5 1-33 0,0 0 49 16,-1 2-44-16,-1-1 7 0,0-1 3 16,-2 0 5-16,1 0 4 0,-4-1 4 0,4-3 14 15,-5 2-9-15,6-4 0 0,-5-2 40 0,5-2-60 16,-3 1 57-16,2-4-57 0,2 1 42 0,-1-3-49 16,0-3 48-16,0 0-48 0,12-6 47 0,-19 12-50 15,19-12 3-15,-18 3 2 0,18-3 0 0,-18-3 0 16,18 3 1-16,-13-8 2 0,13 8-4 0,-10-11 2 15,10 11 0-15,-3-17-1 0,3 17 49 0,0-20-60 16,0 20 45-16,3-25-47 0,2 11 39 0,2 0-45 16,-1 1 46-16,3-1-46 0,0 1 46 0,3 0-48 15,-1 0 45-15,2 3-47 0,-1 0 47 16,0 2-49-16,2 2 51 0,-4-1-52 0,5 4 46 16,-15 3-38-16,23-2 39 0,-23 2-38 0,25 3 43 15,-11 3-46-15,-2-2 45 0,-2 4-44 0,4 0 48 16,-5 0-46-16,4 0 7 0,-5 1 3 15,2 2 4-15,-2-4 3 0,-1 3 11 0,1-1 3 16,-8-9 1-16,15 17 3 0,-15-17-2 0,10 12 7 16,-10-12 15-16,11 12 16 0,-11-12 17 0,0 0-17 15,10 9 37-15,-10-9-43 0,0 0 25 0,20 0-47 16,-20 0 27-16,16-6-44 0,-16 6 35 0,15-9-17 16,-7 0-25-16,2 1-48 0,5-2-46 0,-4-1-15 15,1-1-109-15,1 1-7 0,-2-3-70 16,4 0-102-16,-6-1-78 0,4 2-62 0,-2-1-41 15,1 0-116-15,-1 0-467 0,-1-1-777 0</inkml:trace>
        </inkml:traceGroup>
        <inkml:traceGroup>
          <inkml:annotationXML>
            <emma:emma xmlns:emma="http://www.w3.org/2003/04/emma" version="1.0">
              <emma:interpretation id="{ACC12B0D-1DE4-49A6-B4DC-ED8DC64693C6}" emma:medium="tactile" emma:mode="ink">
                <msink:context xmlns:msink="http://schemas.microsoft.com/ink/2010/main" type="inkWord" rotatedBoundingBox="16492,10908 17253,10895 17259,11233 16498,11247"/>
              </emma:interpretation>
              <emma:one-of disjunction-type="recognition" id="oneOf3">
                <emma:interpretation id="interp15" emma:lang="ru-RU" emma:confidence="0">
                  <emma:literal>=</emma:literal>
                </emma:interpretation>
                <emma:interpretation id="interp16" emma:lang="ru-RU" emma:confidence="0">
                  <emma:literal>с</emma:literal>
                </emma:interpretation>
                <emma:interpretation id="interp17" emma:lang="ru-RU" emma:confidence="0">
                  <emma:literal>﻿$</emma:literal>
                </emma:interpretation>
                <emma:interpretation id="interp18" emma:lang="ru-RU" emma:confidence="0">
                  <emma:literal>#Ы</emma:literal>
                </emma:interpretation>
                <emma:interpretation id="interp19" emma:lang="ru-RU" emma:confidence="0">
                  <emma:literal>#Ь</emma:literal>
                </emma:interpretation>
              </emma:one-of>
            </emma:emma>
          </inkml:annotationXML>
          <inkml:trace contextRef="#ctx0" brushRef="#br0" timeOffset="15239.7545">13873 9857 719 0,'0'0'725'0,"-11"7"-73"0,11-7-127 0,0 0-44 15,-12 9-36-15,12-9-26 0,0 0 0 0,0 0-36 16,0 0-14-16,0 0-62 0,6 12 25 16,-6-12-69-16,19 3 6 0,-3 0-69 0,2-2-15 15,7 1-6-15,0-2-8 0,4 1-6 0,3 1-6 16,3-2-1-16,4 0-13 0,0 0-11 0,1-2-15 16,-2 1-20-16,3 1-15 0,-3-2-13 0,-3-2-57 15,-1 3-14-15,-6-1 0 0,0-1 0 0,-5 2 0 16,1-1 0-16,-6 1 0 0,0-1 0 0,-3 1 0 15,-15 1 0-15,25-4 0 0,-25 4 0 0,18-4-106 16,-18 4-123-16,0 0-93 0,16-6-14 0,-16 6-93 16,0 0-71-16,0 0-151 0,0 0-76 0,0 0-164 15,-22-3-373-15,22 3-871 0</inkml:trace>
          <inkml:trace contextRef="#ctx0" brushRef="#br0" timeOffset="14871.7576">14020 9595 490 0,'0'0'552'16,"0"0"-85"-16,0 0-59 0,0 0-21 0,-17 1-48 15,17-1 13-15,0 0-48 0,0 0 45 0,0 0-83 16,0 0-11-16,0 0-16 0,-18 0-23 0,18 0-14 15,0 0 42-15,0 0-67 0,0 0 36 0,0 0-62 16,0 0 35-16,0 0-60 0,0 0-6 0,0 0-5 16,0 0-3-16,0 0-6 0,0 0-7 15,-15 2-4-15,15-2-4 0,0 0-5 16,0 0-6-16,0 0-7 0,0 0-3 0,0 0-4 16,0 0-7-16,0 0-37 0,0 0 32 0,0 0-37 15,0 0 52-15,0 0 15 0,0 0 37 0,0 0-16 16,0 0 7-16,14 6-25 0,-14-6 14 0,0 0-8 15,18 3-2-15,-18-3-12 0,15 2-18 0,-15-2-61 16,23 1 0-16,-23-1 0 0,31 0 0 0,-14-1 0 16,3 1 0-16,2 0 0 0,3-2 0 0,-1 2 0 15,3-3 0-15,0 1 0 0,-1 0 0 0,1-2 0 16,0 2 0-16,-1-3 0 0,-1 2 0 0,-2-2 0 16,1 4 0-16,-3-2 0 0,-3 0 0 0,-2 0 0 15,-1 2 0-15,2-4 0 0,-17 5 0 16,25-3 0-16,-25 3 0 0,19-3 0 0,-19 3 0 15,16-2 0-15,-16 2-8 0,14-3-167 0,-14 3-7 16,0 0-38-16,18-3-35 0,-18 3-28 0,0 0 7 16,0 0-110-16,15-1-68 0,-15 1-45 0,0 0-46 15,0 0-34-15,0 0-37 0,0 0-550 0,-15 6-780 16</inkml:trace>
        </inkml:traceGroup>
        <inkml:traceGroup>
          <inkml:annotationXML>
            <emma:emma xmlns:emma="http://www.w3.org/2003/04/emma" version="1.0">
              <emma:interpretation id="{013666E7-0067-4A88-83A7-001F8D7B5F4A}" emma:medium="tactile" emma:mode="ink">
                <msink:context xmlns:msink="http://schemas.microsoft.com/ink/2010/main" type="inkWord" rotatedBoundingBox="18146,10488 21535,10427 21555,11530 18166,11590"/>
              </emma:interpretation>
              <emma:one-of disjunction-type="recognition" id="oneOf4">
                <emma:interpretation id="interp20" emma:lang="ru-RU" emma:confidence="0">
                  <emma:literal>ткали</emma:literal>
                </emma:interpretation>
                <emma:interpretation id="interp21" emma:lang="ru-RU" emma:confidence="0">
                  <emma:literal>ткали.</emma:literal>
                </emma:interpretation>
                <emma:interpretation id="interp22" emma:lang="ru-RU" emma:confidence="0">
                  <emma:literal>ткали,</emma:literal>
                </emma:interpretation>
                <emma:interpretation id="interp23" emma:lang="ru-RU" emma:confidence="0">
                  <emma:literal>Ткали</emma:literal>
                </emma:interpretation>
                <emma:interpretation id="interp24" emma:lang="ru-RU" emma:confidence="0">
                  <emma:literal>ткали“</emma:literal>
                </emma:interpretation>
              </emma:one-of>
            </emma:emma>
          </inkml:annotationXML>
          <inkml:trace contextRef="#ctx0" brushRef="#br0" timeOffset="33848.3536">16423 9720 6 0,'0'0'281'0,"0"0"-103"0,0 0 5 0,0 0-55 15,8-7 20-15,-8 7-51 0,0 0 25 0,0 0-45 16,0 0-3-16,0 0-12 0,0 0 26 0,0 0-41 16,0 0 27-16,0 0-6 0,0 0-4 0,0 0-5 15,0 0-3-15,0 0-3 0,0 0-1 0,0 0 8 16,15-4 2-16,-15 4 18 0,0 0 11 0,0 0 11 15,0 0 5-15,0 0 7 0,0 0 2 16,0 0 8-16,0 0-3 0,0 0-6 0,0 0-4 16,0 0-8-16,0 0-3 0,0 0 13 15,0 0-25-15,0 0-5 0,0 0-9 0,0 0-7 16,0 0-6-16,0 0-4 0,0 0 17 0,0 0 9 16,0 0 7-16,3 14 6 0,-3-14 9 0,0 0-2 15,-3 19-3-15,3-19 5 0,-4 17-6 0,4-17-13 16,-5 27 11-16,2-12 0 0,-1 1-10 0,-2 1-11 15,1 3-13-15,-1-1-7 0,2 0-3 0,-1 0 7 16,-1 2-11-16,1-2-7 0,-2 2-8 16,1-4-10-16,1 3 1 0,1-4-6 0,-1-2-2 15,1 1-2-15,0-2-5 0,4-13 2 0,-7 21-5 16,7-21 8-16,-5 18 11 0,5-18 18 0,-3 17 12 16,3-17 19-16,0 0 10 0,-6 15-7 0,6-15-12 15,0 0-16-15,0 0-10 0,0 0-8 0,0 0-7 16,0 0-5-16,0 0-1 0,0 0-9 0,2-20-4 15,-2 20 3-15,7-18-1 0,-7 18-4 0,9-21 0 16,-2 12-3-16,0-4 1 0,0 0-1 0,4-1-1 16,0-3 0-16,2 4 0 0,-1-2-2 15,2 0 1-15,-2-2 1 0,5 2 1 0,-2 0 0 16,0 0-5-16,0 2 1 0,2 0 1 0,-1 1-7 16,-1 0 3-16,1 3-7 0,-4 1-31 15,-2 0-18-15,2 1-21 0,-1 1-22 0,-11 6-23 16,18-9-22-16,-18 9-38 0,16-7-6 0,-16 7-25 15,0 0-4-15,16-2-41 0,-16 2-21 0,0 0-65 16,0 0-37-16,0 0 27 0,0 0-39 0,-3 20-70 16,3-20-286-16,-13 9-267 0</inkml:trace>
          <inkml:trace contextRef="#ctx0" brushRef="#br0" timeOffset="34276.2783">16449 9947 130 0,'0'0'414'15,"0"0"-121"-15,0 0-14 0,0 0-22 0,0 0-2 16,0 0-3-16,0 0-17 0,0 0 1 0,6 12-33 16,-6-12 10-16,0 0-33 0,0 0 2 0,7 11-37 15,-7-11 21-15,0 0-20 0,6 13 34 0,-6-13-42 16,6 12 27-16,-6-12-46 0,5 12 8 0,-5-12-7 15,6 15-11-15,-6-15 6 0,5 17-10 0,-5-17-6 16,3 16-5-16,-3-16-8 0,4 18-20 16,-4-18 12-16,4 15-8 0,-4-15-7 0,3 15-9 0,-3-15-9 15,0 0-7-15,4 20-7 0,-4-20-4 16,0 0-2-16,6 14-6 0,-6-14-1 0,0 0-1 16,0 0 2-16,1 14 3 0,-1-14 15 0,0 0 29 15,0 0 16-15,9 8-2 0,-9-8-12 0,0 0-9 16,17-3-12-16,-17 3-8 0,18-6-8 15,-18 6-3-15,24-12-7 0,-10 6-3 0,-2-2-4 16,4 0-13-16,1 0-18 0,-3-1-23 0,0 1-28 16,1-1-26-16,-3 2-31 0,-2 0-27 0,1 0-39 15,-11 7-20-15,19-10 2 0,-19 10-48 0,13-8-16 16,-13 8-43-16,11-6-61 0,-11 6-31 0,0 0-11 16,0 0-64-16,0 0-334 0,0 0-351 0</inkml:trace>
          <inkml:trace contextRef="#ctx0" brushRef="#br0" timeOffset="35366.1668">17090 9846 106 0,'0'0'429'0,"14"-7"-121"0,-14 7-30 16,0 0-51-16,0 0-16 0,12-5-3 0,-12 5-7 15,0 0 5-15,0 0-13 0,0 0-4 0,0 0-25 16,0 0 13-16,6 12-27 0,-6-12 19 0,0 0-27 16,0 0 24-16,-6 15-30 0,6-15 19 0,0 0-31 15,-5 14 25-15,5-14-51 0,0 0 19 0,0 0-53 16,-6 16 23-16,6-16-50 0,0 0 33 0,0 0-42 15,-5 11 31-15,5-11-38 0,0 0 5 0,0 0-1 16,0 0-1-16,0 0-9 0,0 0 4 16,0 0-1-16,0 0 3 0,0 0-4 15,0 0-10-15,0 0 0 0,8-15 3 0,-8 15-5 16,0 0-2-16,7-16 1 0,-7 16 0 0,2-14 0 16,-2 14 0-16,5-14 2 0,-5 14 0 0,1-15 2 15,-1 15 5-15,-1-17-16 0,1 17 11 0,-2-13-2 16,2 13 4-16,-5-13-2 0,5 13-9 0,-7-11 1 15,7 11 4-15,-10-12-3 0,10 12-7 0,-11-6 0 16,11 6 1-16,-15-3 2 0,15 3-2 0,0 0-5 16,-23-2 15-16,23 2-7 0,-20 3-1 0,20-3 7 15,-22 7 1-15,22-7 1 0,-20 11-4 0,9-5 4 16,-2 2 2-16,2 2-5 0,-4-1-2 0,4 3 3 16,-1 1 1-16,0 0 2 0,4 1-3 15,-3 0 0-15,0 0 6 0,3 3 13 0,-2-1 0 16,2-1 0-16,1 2 5 0,-3-1 0 0,4-1-3 15,0 0-2-15,1-1 18 0,2 1-9 0,-1-3-6 16,1 2-5-16,3-14-4 0,-6 25-4 0,6-25-1 16,-1 21-1-16,1-21 8 0,1 17 2 15,-1-17 12-15,2 18 5 0,-2-18-1 0,5 12-3 16,-5-12-2-16,7 10 0 0,-7-10 3 0,11 7 2 16,-11-7-3-16,0 0-7 0,24 0-7 0,-24 0-5 15,18-4 3-15,-6 0-7 0,-12 4 12 0,22-11-20 16,-10 4 15-16,1-1-15 0,-2 0-2 0,1-2-1 15,2 0-1-15,0-2 0 0,-2 0-1 16,-2 0-4-16,2 0 13 0,-1-2-19 0,-1 3-4 0,-2 0-4 16,-1-2 8-16,3 3 0 0,-3-2 4 15,-1 0 1-15,0 0 4 0,1 0 0 0,-7 12 1 16,8-20-1-16,-8 20-4 0,8-16 5 0,-8 16 2 16,7-14 9-16,-7 14-6 0,6-13-5 0,-6 13 2 15,4-11-3-15,-4 11 0 0,0 0-1 0,5-15-5 16,-5 15 4-16,0 0-1 0,0 0 0 0,6-12 0 15,-6 12-4-15,0 0 1 0,0 0 3 0,0 0 1 16,0 0 0-16,0 0 3 0,0 0 1 0,0 0 1 16,-7 15-8-16,7-15 5 0,-4 15 2 0,4-15 1 15,-4 15 15-15,4-15-20 16,-6 18 20-16,6-18-17 0,-5 23 18 0,1-10-19 16,4-13 16-16,-6 22-15 0,6-22 18 0,-4 24-17 15,4-24 17-15,-4 21-17 0,4-21 19 0,-1 19-18 16,1-19 16-16,-3 18-18 0,3-18 16 0,0 0-14 15,0 22 10-15,0-22 8 0,0 0 6 0,4 16 5 16,-4-16 3-16,0 0-2 0,5 11 0 0,-5-11-5 16,0 0-7-16,11 7-2 0,-11-7-3 0,0 0-2 15,16-2-3-15,-16 2 0 0,0 0-6 0,17-5-10 16,-17 5-23-16,14-7-41 0,-14 7-25 0,13-6-35 16,-13 6-47-16,15-9-43 0,-15 9-24 15,14-9-62-15,-14 9-26 0,11-6-65 0,-11 6-31 16,11-6-5-16,-11 6-544 0,0 0-572 0</inkml:trace>
          <inkml:trace contextRef="#ctx0" brushRef="#br0" timeOffset="35916.5115">17485 9854 126 0,'0'0'400'0,"0"0"-112"0,0 0-17 16,0 0-37-16,-9 7-11 0,9-7-10 0,0 0-16 16,-10 7-11-16,10-7-23 0,0 0-2 0,-8 10-22 15,8-10 9-15,-10 9-7 0,10-9 28 0,-7 13-11 16,7-13 6-16,-8 13-38 0,8-13 16 0,-10 16-31 15,10-16 37-15,-8 18-41 0,8-18 24 16,-10 19-45-16,10-19 36 0,-8 22-42 16,8-22-10-16,-9 22 8 0,9-22-11 0,-7 23-9 15,7-23-6-15,-6 22-1 0,6-22-1 0,-3 21-1 16,3-21-7-16,-4 19-3 0,4-19-3 0,2 18 0 16,-2-18-2-16,0 16 0 0,0-16-5 0,4 15 5 15,-4-15 3-15,5 12 4 0,-5-12-2 0,9 8 2 16,-9-8 0-16,11 7-11 0,-11-7-4 0,0 0-4 15,24 0-6-15,-24 0-3 0,22-5 0 0,-22 5-10 16,22-10 1-16,-6 4 8 0,-4 0-3 0,3-5-3 16,-2 4-1-16,2-5-1 0,-1 1 1 0,-1 0 4 15,-2-2 5-15,3 1 7 0,-1-1 2 0,0-2 7 16,0 1 6-16,-4-1 18 0,1 1 6 0,0-1 1 16,-2 4-8-16,-1-5 11 0,1 2 0 0,-4 0-10 15,-1 1 3-15,1-1-35 0,-4 14 58 16,4-28-54-16,-4 28 39 0,-2-22-51 0,2 22 54 15,-6-24-46-15,6 24 41 0,-7-21-55 16,7 21 40-16,-10-18-52 0,10 18 43 0,-13-12-46 16,13 12 39-16,-15-8-51 0,15 8 48 0,-18-5-51 15,18 5 45-15,-24 0-50 0,24 0 11 0,-23 3-56 16,23-3 11-16,-22 10-92 0,11-4-4 0,-2 1-55 16,4 2-62-16,-1 0-75 0,-1 5-57 0,0 0-99 15,3 0-49-15,-5 3-663 0,2 0-826 0</inkml:trace>
          <inkml:trace contextRef="#ctx0" brushRef="#br0" timeOffset="37043.4825">17827 10075 90 0,'0'0'417'15,"0"0"-71"-15,0 0-43 0,0 0-27 0,0 0-6 16,0 0-23-16,0 0 7 0,0 0-37 15,0 0-9-15,0 0-15 0,0 0-20 0,0 0 4 16,0 0-32-16,0 0 14 0,0 0-40 0,0 0 23 16,0 0-28-16,0 0 44 0,-16 3-17 15,16-3 29-15,0 0-45 0,-4 10 2 0,4-10-16 16,0 0-10-16,-6 15 1 0,6-15-10 0,0 0-13 16,-6 18-7-16,6-18-7 0,-4 14-4 0,4-14-9 15,-2 13-8-15,2-13-8 0,0 0 1 0,-3 20-10 16,3-20-8-16,0 0-7 0,0 17 2 0,0-17 3 15,0 0 11-15,4 13 1 0,-4-13-3 0,0 0 6 16,12 7-2-16,-12-7-5 0,0 0-5 0,21-1-8 16,-21 1 4-16,22-6-4 0,-10 2 3 0,2-5 6 15,3 1-13-15,-2-1 7 0,3-5-17 16,0 4 15-16,4-7-13 0,-1 1 11 0,1-1-15 16,-3-1 5-16,2 0-5 0,-1-1 0 0,0 2 0 15,-3-1 0-15,-1 0-1 0,-1 4 5 0,-3-1-2 16,1 0-1-16,-4 0-5 0,2 1 5 0,-1 1 3 15,-2 0 6-15,-1 2-4 0,-1-1-2 0,-6 12 2 16,11-18-1-16,-11 18 2 0,8-16 2 0,-8 16-2 16,7-11 1-16,-7 11 5 0,5-14-4 15,-5 14 0-15,0 0-7 0,7-11-4 0,-7 11-2 16,0 0 2-16,0 0 6 0,0 0-4 0,0 0-3 16,0 0-4-16,-4-13 5 0,4 13 4 0,0 0-1 15,0 0 1-15,-11 11-1 0,11-11 0 16,-10 9 4-16,10-9-3 0,-9 10-1 0,9-10 0 15,-10 14 3-15,10-14-2 0,-12 19 4 0,12-19 12 16,-11 19-10-16,6-6 9 0,0-2-17 0,-1 2 15 16,1-2-8-16,-1 2 6 0,4 0-17 0,-4 0 22 15,2 1-20-15,-2-1 20 0,4-1-14 0,-2 1 15 16,2 2-12-16,-2-2 10 0,4-13-9 0,-3 25 5 16,3-25 5-16,-2 24-3 0,2-24-2 0,0 18 1 15,0-18 4-15,2 19 6 0,-2-19 0 0,3 16-2 16,-3-16 1-16,4 15 4 0,-4-15 5 0,7 10 7 15,-7-10 1-15,0 0-1 0,14 9-5 0,-14-9-6 16,0 0-4-16,19 0-3 0,-19 0-5 16,17-5-16-16,-17 5 15 0,18-7-1 15,-18 7-2-15,18-7-30 0,-18 7-7 0,19-12-32 16,-19 12-37-16,19-12-32 0,-19 12-39 0,17-12-56 16,-17 12-33-16,13-11-85 0,-13 11-55 0,14-8-80 15,-14 8-46-15,13-8-115 0,-13 8-275 0,9-9-483 16</inkml:trace>
          <inkml:trace contextRef="#ctx0" brushRef="#br0" timeOffset="37787.7991">18574 9766 216 0,'0'0'321'16,"0"0"-96"-16,0 0 9 0,0 0-42 16,0 0 2-16,0 0-17 0,0 0 2 0,0 0 2 15,0 0-6-15,0 0 6 0,0 0-4 0,0 0-5 16,0 0-21-16,0 0 1 0,0 0 32 0,0 0-13 16,0 0 8-16,0 0-1 0,0 0-10 0,0 0-3 15,0 0-5-15,-4 12 6 0,4-12-17 0,0 0-9 16,-8 16-8-16,8-16-16 0,-6 10-21 0,6-10-3 15,-5 13-12-15,5-13-5 0,-7 16-3 0,7-16-13 16,-10 19 11-16,10-19 7 0,-7 21-5 16,2-9-10-16,1 0 1 0,-2 0 4 0,1 2-5 15,0-2-5-15,0 0-9 0,1 0-7 16,0 1-4-16,4-13 0 0,-7 23-5 0,3-11 2 16,4-12-3-16,-3 23-5 0,3-23-3 0,-4 21-1 15,4-21 1-15,-2 17-4 0,2-17 1 0,2 17-9 16,-2-17 4-16,1 15 0 0,-1-15 3 0,4 13 1 15,-4-13 6-15,0 0 0 0,11 13-5 0,-11-13 0 16,0 0-3-16,15 4-4 0,-15-4-3 0,0 0-1 16,22-4-2-16,-22 4-5 0,18-7-14 0,-18 7-24 15,21-11-30-15,-9 5-27 0,0-2-30 0,0-1-37 16,0 2-44-16,1-4-67 0,0-1-58 0,0 3-21 16,2-4-58-16,-3 2-59 0,1-1 35 0,-1 0-78 15,-5 2-430-15,4-3-515 0</inkml:trace>
          <inkml:trace contextRef="#ctx0" brushRef="#br0" timeOffset="38207.6153">18861 9757 358 0,'4'-10'480'0,"-4"10"-59"0,0 0-52 0,0 0-27 15,0 0-26-15,0 0-49 0,0 0-32 0,0 0-21 16,0 0-2-16,0 0-23 0,0 0-5 0,0 0-16 15,0 0-8-15,0 0-2 0,0 0-2 0,0 0-8 16,-17 1-64-16,17-1 65 0,0 0-15 16,-9 9-7-16,9-9-5 0,-7 11-14 0,7-11-4 15,-7 9-10-15,7-9-5 0,-10 10-2 0,10-10-3 16,-7 14-3-16,7-14-7 0,-8 14-6 0,8-14-5 16,-7 16 8-16,7-16-3 0,-8 21-10 0,8-21-5 15,-7 23 1-15,2-13 8 0,5-10-7 16,-6 26-7-16,6-26-9 0,-7 24-10 0,4-11 1 15,-1 0-1-15,4-13-3 0,-5 27 5 0,5-27 2 16,-3 23-42-16,3-23 48 0,-3 23-52 0,3-23 51 16,-1 20-52-16,1-20 48 0,0 17-55 0,0-17 52 15,0 0-45-15,0 21 47 0,0-21-46 16,0 0 55-16,5 16-55 0,-5-16 50 0,0 0-52 16,11 6 46-16,-11-6-47 0,0 0 42 0,20 0-75 15,-20 0 22-15,16-5-45 0,-16 5-43 0,17-7-46 16,-17 7-53-16,22-10-61 0,-22 10-40 0,20-11-29 15,-7 5-82-15,-2-1-68 0,-11 7 1 0,18-13-72 16,-7 7-424-16,-11 6-585 0</inkml:trace>
          <inkml:trace contextRef="#ctx0" brushRef="#br0" timeOffset="17436.1721">15778 9186 106 0,'3'-15'463'0,"-3"15"-84"15,0 0-11-15,0 0-34 0,1-17 14 16,-1 17-13-16,0 0-28 0,0 0-38 0,0 0-1 16,3-16-61-16,-3 16-6 0,0 0-59 0,0 0-1 15,0 0-49-15,0 0 53 0,0 0 1 16,0 0 53-16,-7 10-45 0,7-10-7 0,-8 22 20 15,4-9-9-15,-2 5-6 0,-1 1 1 0,-1 1 4 16,1 7-49-16,-4 0 43 0,1 2-58 0,-1 5 36 16,-2 4-59-16,0 0 38 0,-2 0-59 0,1-1 30 15,0 2-58-15,-1-3 40 0,1 0-57 0,2-4 45 16,1-4-50-16,1-2 46 0,-1-2-53 0,2-3 44 16,2-3-49-16,0-3 50 0,1-2-48 0,1 0 27 15,-1-2 2-15,6-11 72 0,-6 17-39 0,6-17 27 16,0 0-53-16,0 0 32 0,0 0-53 0,0 0 36 15,0 0-46-15,-7-9 38 0,7 9-49 16,7-24 42-16,-2 9-58 0,1-2 43 0,2-4-49 16,3-1-8-16,1-4-2 0,1 1 43 0,3-4-43 15,3-1 43-15,1-3-40 0,2 3 51 0,-2 0-49 16,3-1 55-16,-1 3-48 0,1 0 48 16,-1 2-3-16,-3 5-2 0,-1 1-3 0,0 4-4 15,-4 2-2-15,-2 1-5 0,1 2 6 0,-1 4 1 16,1 1-1-16,-13 6-3 0,17-2 14 0,-17 2 3 15,17 6-37-15,-17-6 58 0,12 17-37 0,-6-5 56 16,-3 1-45-16,1 1 49 0,-3 4-40 0,-1 1 4 16,-1 4 6-16,-2 1 39 0,-1 0-47 15,-2 5 40-15,0-2-43 0,-4 1 51 0,2-2-42 16,-2 0 29-16,3-4-29 0,-1-2 37 0,0-1-34 16,1-4 23-16,0 0-36 0,1-2 33 0,1-2-12 15,5-11 34-15,-9 20 1 0,9-20-18 0,-6 10-16 16,6-10 3-16,0 0-28 0,0 0-5 0,0 0-11 15,-10-14-17-15,10 14-20 0,4-24-24 0,2 8-16 16,0-3 0-16,3-5-5 0,2-2 28 0,3-1-49 16,1-5 46-16,3 2-44 0,1-4 60 0,0 2-40 15,2 0 60-15,2 1 4 0,1 1 6 0,-1 3 2 16,-2 0 3-16,-2 4 1 0,-1 2 1 0,0 3-5 16,-2 3 8-16,-2 0 4 0,-1 6 6 0,-1 1 11 15,0 1-25-15,-12 7 73 0,20-2-31 16,-20 2 55-16,18 9-34 0,-9-1 47 15,-2 1-29-15,-1 5 9 0,-1-2 6 0,-2 6 3 16,0-2-2-16,-2 3-4 0,-1 3 0 0,-1 2-15 16,-3 0 10-16,-2 5-27 0,-1 0 9 0,-1 0-12 15,-2 0-30-15,-1-1 17 0,-1 1-5 0,2-2-11 16,-2 0-2-16,-1-1-5 0,0-4-12 0,4-2-40 16,1-2-52-16,-2-3-18 0,4 0-120 0,0-2-7 15,-1-4-64-15,2 2-71 0,5-11-87 0,-7 16-92 16,7-16-75-16,-6 14-19 0,6-14-750 0,0 0-998 15</inkml:trace>
        </inkml:traceGroup>
        <inkml:traceGroup>
          <inkml:annotationXML>
            <emma:emma xmlns:emma="http://www.w3.org/2003/04/emma" version="1.0">
              <emma:interpretation id="{DAAB1971-6067-4A00-A822-64F39329BEFA}" emma:medium="tactile" emma:mode="ink">
                <msink:context xmlns:msink="http://schemas.microsoft.com/ink/2010/main" type="inkWord" rotatedBoundingBox="21668,11034 23637,10999 23645,11426 21675,11461"/>
              </emma:interpretation>
              <emma:one-of disjunction-type="recognition" id="oneOf5">
                <emma:interpretation id="interp25" emma:lang="ru-RU" emma:confidence="0">
                  <emma:literal>наста</emma:literal>
                </emma:interpretation>
                <emma:interpretation id="interp26" emma:lang="ru-RU" emma:confidence="0">
                  <emma:literal>ныта</emma:literal>
                </emma:interpretation>
                <emma:interpretation id="interp27" emma:lang="ru-RU" emma:confidence="0">
                  <emma:literal>нитка</emma:literal>
                </emma:interpretation>
                <emma:interpretation id="interp28" emma:lang="ru-RU" emma:confidence="0">
                  <emma:literal>нилота</emma:literal>
                </emma:interpretation>
                <emma:interpretation id="interp29" emma:lang="ru-RU" emma:confidence="0">
                  <emma:literal>нажата</emma:literal>
                </emma:interpretation>
              </emma:one-of>
            </emma:emma>
          </inkml:annotationXML>
          <inkml:trace contextRef="#ctx0" brushRef="#br0" timeOffset="40946.3458">20393 9804 182 0,'0'0'401'0,"0"0"-93"16,0 0-16-16,0 0-15 0,0 0-5 15,4-12-4-15,-4 12-11 0,0 0-35 0,0 0 10 16,0 0-30-16,0 0 16 0,0 0-32 0,0 0 23 16,0 0-34-16,0 0 32 0,0 0-27 0,0 0-20 15,0 0-22-15,0 0 10 0,0 0 6 0,0 0 6 16,0 0 1-16,0 0-9 0,0 0-11 0,-9 9-4 16,9-9-12-16,0 0-4 0,-7 18 3 0,7-18 10 15,-6 18-10-15,6-18-7 0,-9 20-1 16,3-7-10-16,6-13 0 0,-8 24-16 0,2-10-61 15,1-2 42-15,-1 3-54 0,1-2 39 0,1 1-53 16,-2-1 44-16,-1 1-53 0,2-1 45 0,-1-2-52 16,1 1 35-16,-1 0-75 0,6-12 14 0,-8 20-37 15,8-20-33-15,-10 14-26 0,10-14-19 0,-7 13-24 16,7-13-39-16,0 0-68 0,-8 11-14 0,8-11-34 16,0 0 19-16,0 0-12 0,0 0-60 15,0 0-14-15,0 0 30 0,-14-4-23 0,14 4-45 16,0 0-312-16,-2-20-261 0</inkml:trace>
          <inkml:trace contextRef="#ctx0" brushRef="#br0" timeOffset="41227.3252">20213 9798 130 0,'0'0'489'0,"0"0"-110"0,0 0-31 0,0 0-31 16,-3-17-32-16,3 17-3 0,0 0-49 0,0 0-18 15,0 0-35-15,3-11 9 0,-3 11-27 16,0 0 24-16,0 0-35 0,15-11 30 0,-15 11-26 16,14-5 0-16,-14 5 2 0,16-6-1 15,-16 6-3-15,25-6-8 0,-11 2-8 0,2 1-13 16,-1 0-17-16,2-2-16 0,-2 2-18 0,-15 3-8 16,30-4-16-16,-14 0-12 0,-16 4-7 0,27-3-7 15,-27 3-6-15,22-4-10 0,-22 4-1 0,19-3-31 16,-19 3-28-16,17-1-8 0,-17 1-43 0,0 0-34 15,19 0-29-15,-19 0-31 0,0 0-12 0,13 6-56 16,-13-6-28-16,0 0-42 0,7 12-6 0,-7-12-52 16,0 0-83-16,-2 15-270 0,2-15-254 0</inkml:trace>
          <inkml:trace contextRef="#ctx0" brushRef="#br0" timeOffset="42116.8684">20732 9837 300 0,'0'0'474'0,"0"0"-75"0,0 0-46 16,17 0-39-16,-17 0-5 0,0 0-58 0,0 0-28 15,0 0-25-15,0 0 1 0,0 0-21 0,0 0 8 16,13 4-57-16,-13-4 18 0,0 0-53 0,0 0 10 15,0 0-45-15,0 0 14 0,12 8-35 0,-12-8 20 16,0 0-17-16,0 0 7 0,0 0-30 16,0 0 48-16,0 0-23 0,0 0 14 15,0 0 1-15,0 0-12 0,0 0-4 0,0 0 9 16,0 0 7-16,0 0 0 0,15-5-15 0,-15 5-2 16,0 0-1-16,0 0-1 0,5-13 10 0,-5 13 4 15,0 0-18-15,0 0-3 0,2-18-2 0,-2 18-9 16,0 0-2-16,0 0-4 0,-2-17-2 0,2 17 2 15,0 0-2-15,-7-11-3 0,7 11-3 0,0 0 2 16,-12-10 11-16,12 10 8 0,0 0 8 0,-18-4-2 16,18 4 2-16,0 0 12 0,-19-1-7 0,19 1-5 15,-17 1-1-15,17-1-2 0,-18 6-1 16,18-6 2-16,-15 6-1 0,15-6-4 0,-18 12-2 16,7-6 5-16,0 2 2 0,3 0 9 0,-3 1 5 15,0 2-3-15,3-2-5 0,-4 2-1 0,4 0 0 16,-1 2-1-16,2-2 6 0,-2 2-13 0,3 0 2 15,-3-2-3-15,4 2-7 0,1-2-3 16,-2 2 4-16,2-1-4 0,4-12-4 0,-6 22-4 16,6-22-7-16,-1 19 7 0,1-19 0 0,0 15-1 15,0-15-6-15,6 13 9 0,-6-13-3 0,6 11 0 16,-6-11-1-16,13 5-3 0,-13-5 1 0,16 1-2 16,-16-1-2-16,18 0-16 0,-18 0-15 15,22-6-5-15,-9 0-3 0,-1 1-1 0,1-1-7 16,2-2-2-16,-1-3 2 0,-1 0 4 0,2 2 6 15,-2-1 1-15,-1-2 4 0,1 3 1 0,-5-3 7 16,3 3 7-16,-4-1 1 0,3 0-1 0,-10 10 2 16,15-17 4-16,-15 17 9 0,11-16 1 0,-11 16 0 15,11-12 11-15,-11 12-9 0,7-10 5 0,-7 10 5 16,7-11-1-16,-7 11 0 0,0 0 0 0,11-10-2 16,-11 10 0-16,0 0-3 0,0 0-9 0,6-10-3 15,-6 10 3-15,0 0 0 0,0 0 2 0,0 0-1 16,0 0-1-16,0 0-3 0,0 0 8 0,-1 17 3 15,1-17 7-15,-4 12 4 0,4-12-1 16,-6 14-2-16,6-14 13 0,-5 21 10 16,5-21 1-16,-7 22-1 0,7-22-5 0,-6 21-6 15,6-21-5-15,-2 21 2 0,2-21-4 0,-3 20-5 16,3-20 1-16,-1 15-4 0,1-15-1 0,0 0 2 16,0 19 0-16,0-19 0 0,0 0-1 0,6 11-4 15,-6-11 3-15,0 0-53 0,17 2 55 0,-17-2-2 16,17-5-9-16,-17 5-11 0,19-8-18 0,-10 2-34 15,3-1-20-15,0 1-37 0,-1-1-33 0,0-1-45 16,-1-3-48-16,1 4-35 0,0-3-29 0,-3 0-42 16,2 0-37-16,-4 1-55 0,1 0-20 15,-7 9-72-15,10-17-362 0,-10 17-457 0</inkml:trace>
          <inkml:trace contextRef="#ctx0" brushRef="#br0" timeOffset="39324.1332">19511 9692 406 0,'0'0'452'0,"0"0"-53"0,0 0-51 15,0 0-13-15,7-11-13 0,-7 11-54 0,0 0-30 16,0 0-23-16,0 0-20 0,0 0-9 0,0 0-12 16,0 0-15-16,0 0-15 0,0 0-8 0,-10 8 22 15,10-8 24-15,-6 11-21 0,6-11-10 0,-7 11-4 16,7-11-14-16,-7 15-7 0,7-15 8 0,-10 21-11 15,6-11 2-15,4-10-7 0,-10 24-3 0,5-10-5 16,-2-2-1-16,1 3-8 0,1 2-11 16,-2-1-11-16,2 0-10 0,-2 1-10 0,1 0 2 15,1 1-11-15,-2-1-8 0,1-1-8 0,2-1-6 16,-1-1-7-16,0 1 0 0,3-4-6 0,-4 2-3 16,6-13-11-16,-5 20-31 0,5-20-37 15,-6 17-37-15,6-17-51 0,-5 14-48 0,5-14-45 16,0 0-55-16,-6 16-20 0,6-16-54 0,0 0-48 15,0 0-45-15,-3 12-78 0,3-12-480 0,0 0-642 16</inkml:trace>
          <inkml:trace contextRef="#ctx0" brushRef="#br0" timeOffset="38723.523">19187 9764 275 0,'6'-14'424'0,"-6"14"-61"0,0 0-17 0,0 0-11 16,3-13-10-16,-3 13-17 0,0 0-11 0,0 0-31 15,0 0-14-15,0 0-23 0,2-14-13 0,-2 14-13 16,0 0-8-16,0 0-17 0,0 0-7 0,0 0-23 15,0 0-7-15,0 0 7 0,0 0 0 0,0 0-6 16,0 0-6-16,0 0-1 0,0 0-7 0,-5 12-2 16,5-12-2-16,-4 13-15 0,4-13-12 0,-7 18 0 15,7-18 6-15,-6 21-1 0,1-8-13 16,2-2-12-16,-1 3-14 0,-2 0-11 0,1 1-9 16,1-1-8-16,-2 2-7 0,1-1-3 15,-1 0-8-15,-1 3-12 0,2-3-35 0,-1-1-45 16,-1-1-39-16,2-1-42 0,-1 2-41 0,1-4-42 15,5-10-46-15,-8 23-10 0,8-23-53 0,-10 16-20 16,10-16-75-16,-7 14-15 0,7-14 31 0,0 0-78 16,-11 15-364-16,11-15-422 0</inkml:trace>
          <inkml:trace contextRef="#ctx0" brushRef="#br0" timeOffset="40818.4622">19889 9834 870 0,'8'-10'74'0,"-8"10"50"15,8-19-24-15,-8 19 42 0,10-11-31 0,-10 11 30 16,4-13 3-16,-4 13 13 16,6-10 14-16,-6 10 3 0,0 0 3 0,7-14-6 0,-7 14-2 15,0 0-1-15,0 0-3 0,5-13-7 16,-5 13-7-16,0 0-4 0,0 0-3 0,0 0-4 16,0 0-2-16,0 0-4 0,0 0 8 0,0 0-21 15,0 0 3-15,0 0-74 0,0 0 58 0,0 0 5 16,-18 4 1-16,18-4-3 0,0 0 1 0,-8 13-7 15,8-13-6-15,-7 11-3 0,7-11-12 0,-7 13-6 16,7-13-4-16,-8 15 3 0,8-15 3 0,-7 19 2 16,7-19-3-16,-8 22-9 0,3-9-5 0,0-3-4 15,2 4-8-15,-1 0-1 0,-1-1 0 0,2 0-8 16,3-13 3-16,-6 26-3 0,2-14-4 0,4-12-51 16,-3 25 54-16,3-25-45 0,-2 21 41 0,2-21-54 15,-2 18 52-15,2-18-51 0,0 17 47 16,0-17-49-16,4 15 51 0,-4-15-51 0,0 0 50 15,3 16-52-15,-3-16 49 0,0 0-48 0,11 10 46 16,-11-10-59-16,0 0 27 0,17 4-20 16,-17-4-21-16,0 0-45 0,18-3-42 0,-18 3-46 15,13-3-46-15,-13 3-48 0,13-8-49 0,-13 8-30 16,14-7-67-16,-14 7-54 0,11-10 22 0,-11 10-62 16,11-10-462-16,-11 10-563 0</inkml:trace>
          <inkml:trace contextRef="#ctx0" brushRef="#br0" timeOffset="40040.3149">19643 9795 27 0,'0'0'358'16,"0"0"-60"-16,3-17-62 0,-3 17 0 0,0 0-23 15,0 0-31-15,0 0 21 0,3-16-10 0,-3 16-6 16,0 0 3-16,0 0-15 0,0 0-2 0,0 0-4 15,3-15-4-15,-3 15-5 0,0 0 10 0,0 0-16 16,0 0-13-16,0 0-5 0,0 0-3 0,0 0-19 16,0 0-3-16,0 0-15 0,0 0-16 0,0 0-8 15,0 0-7-15,0 0 16 0,0 0 8 0,0 0-62 16,0 0 71-16,0 0-11 0,0 0-4 0,0 0 2 16,0 0 1-16,-10 12-6 0,10-12 0 0,-5 12-6 15,5-12-12-15,-3 14-7 0,3-14-2 16,-6 16-2-16,6-16-5 0,-5 16 1 0,5-16-4 15,-7 17-4-15,7-17 0 0,-6 20-2 0,1-10 0 16,5-10-2-16,-7 23-4 0,7-23-3 0,-6 21-2 16,6-21-1-16,-6 22-3 0,6-22-4 0,-6 23 0 15,6-23-5-15,-4 18 0 0,4-18-4 16,-3 18 7-16,3-18-7 0,-1 16-10 0,1-16 3 16,0 17 0-16,0-17 5 0,1 15 1 0,-1-15 6 15,0 0 0-15,6 18 1 0,-6-18 1 0,0 0 0 16,8 13-4-16,-8-13 1 0,0 0-2 0,14 8-3 15,-14-8 3-15,0 0-3 0,18 3-12 0,-18-3-34 16,0 0-32-16,22-3-29 0,-22 3-30 16,15-5-34-16,-15 5-40 0,21-10-33 0,-12 4-17 15,2-2 2-15,2 2-38 0,-2-4-10 0,0 1-24 16,1-4-9-16,0 2 31 0,1-2-10 0,-1-1 58 16,1 0-23-16,-2 1 19 0,-2-2-29 0,2 0 13 15,0 3-5-15,-2-2 45 0,3 2-106 0</inkml:trace>
          <inkml:trace contextRef="#ctx0" brushRef="#br0" timeOffset="38971.7297">19026 10020 104 0,'0'0'469'0,"0"0"-108"0,0 0-32 16,0 0-38-16,8-10-15 0,-8 10-48 0,0 0-5 15,0 0-31-15,14-9 2 0,-14 9-25 0,15-5 10 16,-15 5-19-16,18-4 35 0,-18 4-46 0,21-7 7 16,-7 3-50-16,-14 4 12 0,29-6-54 0,-16 3 19 15,4 1-42-15,-2-2 15 0,0-1-6 0,0 1-31 16,2 1-55-16,-3-1-10 0,1 1-53 0,-15 3-10 15,25-7-48-15,-25 7-24 0,23-5-46 0,-23 5-23 16,17-8 29-16,-17 8-49 0,18-7-13 16,-18 7-459-16,12-9-248 0</inkml:trace>
        </inkml:traceGroup>
        <inkml:traceGroup>
          <inkml:annotationXML>
            <emma:emma xmlns:emma="http://www.w3.org/2003/04/emma" version="1.0">
              <emma:interpretation id="{5ACA8AB7-2475-457C-9D8E-34B681FBF8BD}" emma:medium="tactile" emma:mode="ink">
                <msink:context xmlns:msink="http://schemas.microsoft.com/ink/2010/main" type="inkWord" rotatedBoundingBox="24180,10457 24416,10452 24421,10737 24185,10742"/>
              </emma:interpretation>
              <emma:one-of disjunction-type="recognition" id="oneOf6">
                <emma:interpretation id="interp30" emma:lang="ru-RU" emma:confidence="0">
                  <emma:literal>в</emma:literal>
                </emma:interpretation>
                <emma:interpretation id="interp31" emma:lang="ru-RU" emma:confidence="0">
                  <emma:literal>.</emma:literal>
                </emma:interpretation>
                <emma:interpretation id="interp32" emma:lang="ru-RU" emma:confidence="0">
                  <emma:literal>'</emma:literal>
                </emma:interpretation>
                <emma:interpretation id="interp33" emma:lang="ru-RU" emma:confidence="0">
                  <emma:literal>Я</emma:literal>
                </emma:interpretation>
                <emma:interpretation id="interp34" emma:lang="ru-RU" emma:confidence="0">
                  <emma:literal>:</emma:literal>
                </emma:interpretation>
              </emma:one-of>
            </emma:emma>
          </inkml:annotationXML>
          <inkml:trace contextRef="#ctx0" brushRef="#br0" timeOffset="44403.8753">21701 9171 468 0,'0'0'465'0,"0"0"-43"0,0 0-14 0,0 0-11 0,-8-10-26 16,8 10-24-16,0 0-28 0,0 0 22 0,0 0-58 16,0 0-21-16,-10-10-2 0,10 10-65 15,0 0-14-15,0 0-39 0,0 0 17 0,0 0-21 16,0 0 10-16,-12 5-22 0,12-5 12 0,-7 9-14 16,7-9-16-16,-10 12-10 0,10-12-13 0,-7 15-12 15,7-15-13-15,-7 15-8 0,7-15-1 0,-5 16-18 16,5-16 3-16,-3 16-7 0,3-16-5 0,-3 15 1 15,3-15-6-15,0 0 0 0,0 17-3 0,0-17-2 16,0 0-1-16,6 13 2 0,-6-13 1 0,0 0-9 16,9 8 3-16,-9-8-1 0,0 0 2 15,0 0-2-15,18 0-1 0,-18 0-4 0,0 0 4 16,13-7-3-16,-13 7-1 0,8-7 2 16,-8 7-2-16,0 0 3 0,10-15-3 0,-10 15 0 15,0 0-2-15,4-16 0 0,-4 16-2 0,0 0 0 16,3-16-1-16,-3 16 4 0,0 0-5 0,-6-14 0 15,6 14 2-15,0 0 0 0,-7-11 0 0,7 11 0 16,0 0 0-16,0 0 2 0,-18-4 5 0,18 4 5 16,0 0-3-16,-18 7-1 0,18-7 2 0,-13 10 7 15,13-10 4-15,-16 14 1 0,16-14 5 0,-12 16-51 16,5-7 53-16,7-9-48 0,-11 21 43 0,11-21-38 16,-7 18 42-16,7-18-43 0,-3 16 46 15,3-16-51-15,0 16 50 0,0-16-44 0,0 0 48 16,5 18-48-16,-5-18 45 0,9 7-45 0,-9-7 45 15,0 0-49-15,18 3 49 0,-18-3-48 0,15-1 44 16,-15 1-26-16,15-5 22 0,-15 5-43 0,16-7 50 16,-16 7-51-16,15-11 47 0,-15 11-45 0,12-13 46 15,-12 13-48-15,8-12 50 0,-8 12-54 0,7-14 48 16,-7 14-47-16,4-16 49 0,-4 16-7 16,0 0-6-16,0-20-4 0,0 20-4 0,0 0 3 15,-4-12-7-15,4 12-4 0,0 0 1 0,-13-7 0 16,13 7 1-16,0 0-2 0,-20 5 2 0,20-5-3 15,-16 8 6-15,16-8-46 0,-18 12 52 0,10-3-35 16,1 0 34-16,-3 1-44 0,3 1 50 16,7-11-40-16,-12 21 44 0,12-21-48 0,-9 20 50 15,9-20-44-15,-5 18 46 0,5-18-43 0,-3 15 50 16,3-15-44-16,0 0 46 0,6 15-53 0,-6-15 52 16,0 0-36-16,16 4 30 0,-16-4-44 0,0 0 46 15,24-2-45-15,-24 2 46 0,19-11-49 0,-19 11 41 16,18-11-38-16,-10 3 48 0,-8 8-47 0,17-16 45 15,-17 16-46-15,13-18 48 0,-13 18-50 0,11-21 47 16,-11 21 2-16,7-17-49 0,-7 17 42 16,4-16-6-16,-4 16-5 0,2-16-1 0,-2 16-2 15,-4-13-3-15,4 13-4 0,0 0 1 0,-9-14-2 16,9 14 1-16,0 0-1 0,-16-3 7 0,16 3-9 16,-15 1-1-16,15-1 1 0,-15 8 0 15,5-1 3-15,10-7-41 0,-18 14 51 0,8-4-46 16,4-1 43-16,-3 1-40 0,9-10 51 0,-12 19-47 15,12-19 39-15,-10 18-41 0,10-18 36 0,-7 16-56 16,7-16 55-16,0 0-42 0,0 17 53 0,0-17-43 16,0 0 40-16,13 11-61 0,-13-11 50 0,0 0-54 15,19-2 44-15,-19 2-6 0,17-7-2 0,-17 7 0 16,15-8-2-16,-15 8 2 0,18-11 2 0,-9 2 5 16,-9 9-2-16,14-13 7 0,-14 13 1 0,11-17 0 15,-11 17 0-15,8-16 4 0,-8 16-1 16,6-16 1-16,-6 16-1 0,0 0 1 0,4-19-1 15,-4 19-2-15,0 0 0 0,-4-15-11 0,4 15 14 16,0 0 0-16,-11-6-1 0,11 6 7 0,0 0-4 16,-17 2-3-16,17-2 1 0,-12 6 1 0,12-6-2 15,-17 12 0-15,17-12 1 0,-16 16 1 0,9-7 0 16,0 0-1-16,0 1-6 0,7-10 7 0,-10 18 1 16,10-18-2-16,-6 16 7 0,6-16-4 15,-6 18-2-15,6-18 1 0,0 0-47 0,0 18 58 16,0-18-4-16,0 0 4 0,10 11-3 0,-10-11 0 15,0 0-2-15,0 0-2 0,20 0 0 0,-20 0 0 16,13-6-4-16,-13 6 4 0,11-11 0 16,-11 11 0-16,12-12-1 0,-12 12-1 0,10-14-1 15,-10 14-1-15,8-15 0 0,-8 15 2 0,6-15 0 16,-6 15 1-16,2-16-1 0,-2 16-2 0,3-17 1 16,-3 17-2-16,-3-15 1 0,3 15 5 0,-2-15-2 15,2 15-4-15,-6-10 2 0,6 10-4 0,0 0-1 16,-11-11 1-16,11 11-2 0,0 0 1 0,-18-4 0 15,18 4 1-15,-14 4 0 0,14-4-1 0,-13 8-1 16,13-8-6-16,-18 13 13 0,11-2-1 16,-3-1-5-16,3 2-9 0,0-1 13 0,1 0 0 15,0 0 2-15,6-11-1 0,-7 23-49 0,7-23 58 16,-4 18-47-16,4-18 57 0,1 15-49 0,-1-15 53 16,10 12-53-16,-10-12 57 0,11 7-48 15,-11-7 51-15,14 4-10 0,-14-4-2 0,19 0-4 16,-19 0-3-16,19-7-2 0,-19 7-2 0,22-7-11 15,-22 7 12-15,20-12-3 0,-12 4 1 0,-8 8 1 16,15-14-1-16,-8 4-1 0,-7 10-1 0,11-18-1 16,-11 18-5-16,4-15 5 0,-4 15 0 0,3-19-4 15,-3 19 2-15,-3-18-4 0,3 18 4 0,-4-18-1 16,4 18 5-16,-8-16 3 0,8 16-5 0,-8-13 0 16,8 13-1-16,-13-9 3 0,13 9-2 15,-14-6-4-15,14 6 3 0,-16-3-3 0,16 3-2 16,-17 3-2-16,17-3 4 0,-15 6-5 0,15-6 3 15,-16 12 1-15,16-12-1 0,-14 15 0 0,14-15 1 16,-13 18 1-16,13-18-2 0,-9 17 3 0,9-17-4 16,-4 18 1-16,4-18 3 0,-3 14 0 0,3-14 1 15,0 0 4-15,3 21-2 0,-3-21 4 0,0 0-8 16,7 14 7-16,-7-14 1 0,0 0-1 0,9 7-2 16,-9-7-10-16,0 0 15 0,0 0-2 15,18-4-1-15,-18 4-2 0,0 0 1 0,15-9-3 16,-15 9-1-16,7-10 1 0,-7 10-2 0,7-12 1 15,-7 12-2-15,6-15-2 0,-6 15-2 0,1-19 2 16,-1 19 0-16,1-19-6 0,-1 19-5 0,0-19-10 16,0 19 2-16,3-19-1 0,-3 19 9 15,0-19 1-15,0 19 1 0,0 0 8 0,0-22-11 16,0 22 5-16,0 0-12 0,3-20 9 0,-3 20-9 16,5-12 10-16,-5 12-8 0,7-9 15 0,-7 9-13 15,10-9 13-15,-10 9-14 0,11-6 3 0,-11 6 4 16,0 0 12-16,16-3-8 0,-16 3 11 0,0 0-12 15,18-2 11-15,-18 2-10 0,0 0 12 0,21 5-16 16,-21-5 16-16,0 0-8 0,15 9 9 16,-15-9-8-16,11 6 5 0,-11-6 4 0,7 9-2 15,-7-9 2-15,7 12 1 0,-7-12 3 0,5 12 12 16,-5-12 1-16,0 0 0 0,2 21-2 0,-2-21-2 16,-3 15-3-16,3-15 1 0,-5 15-1 15,5-15-5-15,-11 18 0 0,11-18-1 0,-13 18-3 16,5-9-2-16,8-9-1 0,-17 17 1 0,6-11 0 15,3 2-1-15,8-8-1 0,-19 11-1 0,19-11 1 16,-22 9 2-16,22-9-1 0,-18 7 2 0,18-7-1 16,-18 7-1-16,18-7 5 0,-18 1 4 0,18-1 3 15,0 0-8-15,-25-1-1 0,25 1 0 0,-14-5-2 16,14 5-3-16,-11-9-2 0,11 9 1 0,-8-9 2 16,8 9-6-16,-5-13 2 0,5 13-2 0,0 0-4 15,0-19 4-15,0 19 0 0,4-13-4 16,-4 13 1-16,4-11-1 0,-4 11 2 0,11-11-3 15,-11 11 2-15,11-8-3 0,-11 8 4 0,14-6-3 16,-14 6 3-16,0 0 2 0,19-4-1 0,-19 4-2 16,0 0 1-16,18 2-12 0,-18-2-23 0,0 0-30 15,12 8-39-15,-12-8-55 0,0 0-54 0,9 12-62 16,-9-12-38-16,0 0-68 0,2 14-45 0,-2-14-53 16,0 0-62-16,-5 17-525 0,5-17-685 15</inkml:trace>
        </inkml:traceGroup>
        <inkml:traceGroup>
          <inkml:annotationXML>
            <emma:emma xmlns:emma="http://www.w3.org/2003/04/emma" version="1.0">
              <emma:interpretation id="{0F4F3DB5-C288-4FE9-8C52-19588DDE73EC}" emma:medium="tactile" emma:mode="ink">
                <msink:context xmlns:msink="http://schemas.microsoft.com/ink/2010/main" type="inkWord" rotatedBoundingBox="24840,10244 28802,10174 28821,11264 24859,11335"/>
              </emma:interpretation>
              <emma:one-of disjunction-type="recognition" id="oneOf7">
                <emma:interpretation id="interp35" emma:lang="ru-RU" emma:confidence="0">
                  <emma:literal>Шашнем.</emma:literal>
                </emma:interpretation>
                <emma:interpretation id="interp36" emma:lang="ru-RU" emma:confidence="0">
                  <emma:literal>Шашнем-</emma:literal>
                </emma:interpretation>
                <emma:interpretation id="interp37" emma:lang="ru-RU" emma:confidence="0">
                  <emma:literal>Шалюем.</emma:literal>
                </emma:interpretation>
                <emma:interpretation id="interp38" emma:lang="ru-RU" emma:confidence="0">
                  <emma:literal>Шалюем-</emma:literal>
                </emma:interpretation>
                <emma:interpretation id="interp39" emma:lang="ru-RU" emma:confidence="0">
                  <emma:literal>Шамай.</emma:literal>
                </emma:interpretation>
              </emma:one-of>
            </emma:emma>
          </inkml:annotationXML>
          <inkml:trace contextRef="#ctx0" brushRef="#br0" timeOffset="45958.1988">22521 8916 93 0,'0'0'525'16,"0"0"-96"-16,8-8-32 0,-8 8-34 0,0 0-45 16,0 0-32-16,0 0-35 0,0 0-17 0,0 0-7 15,0 0-7-15,-1-14-6 0,1 14-31 0,0 0 42 16,-14 2-25-16,14-2 22 0,-12 7-48 0,12-7 23 16,-17 11-12-16,7-2 14 0,2-2-16 0,-3 3-8 15,2 0-19-15,-4 2 8 0,2 2-9 0,-1-1-3 16,-1 2-7-16,1 3-11 0,-5 0-14 0,5 2 3 15,-2 1-43-15,-1 1 37 0,3 1-36 0,-1-2 27 16,1 2-43-16,2-1 31 0,-1 1-19 0,0-1 18 16,3 1-7-16,0-2 2 0,1 1 0 15,0 1-5-15,1-1 3 0,1 1 0 0,2 0-1 16,-3-2-3-16,5 1-12 0,-3-1-21 0,3 2-51 16,1-5 0-16,0 1 0 0,2-2 0 0,1 1 0 15,-2-1 0-15,4-2 0 0,-4 0 0 0,4-2 0 16,-2 2 0-16,3-2 0 0,-1-2 0 0,-5-11 0 15,11 19 0-15,-11-19 0 0,15 14 0 0,-15-14 0 16,16 9 0-16,-16-9 0 0,20 5 0 0,-20-5 0 16,25-4 0-16,-10 1 0 0,-1-2 0 15,4-1 0-15,0-2 0 0,1-2 0 0,-1-2 0 16,3-2 0-16,-2-4 0 0,3 0 0 0,2-8 0 16,-5 5 0-16,1-4 0 0,3-2 0 0,-3 0 0 15,1-2-4-15,-5 0-59 0,1 4 15 16,-3 1 0-16,1 0 17 0,-5 0-1 0,1 6 6 15,-2-2 9-15,-1 2-3 0,2 1 2 0,-6 0 12 16,5 4-5-16,-7 0 11 0,4 1 3 0,-6 12 6 16,8-21 5-16,-8 21 9 0,6-18-3 0,-6 18 1 15,5-13-7-15,-5 13-1 0,4-13-5 0,-4 13 0 16,0 0-6-16,0 0 3 0,0 0-3 0,0 0 3 16,0 0-3-16,0 0-1 0,-18 5-1 0,18-5 9 15,-11 15 8-15,6-5 13 0,5-10 7 0,-13 23-5 16,8-8 1-16,-2 0-17 0,0 3-16 0,2 0 0 15,-1 0 0-15,-1 0 0 0,2 3 0 16,2-1 0-16,-1 1 0 0,1-1 0 0,-1 1 0 16,0 0 0-16,2 1 0 0,1-1 0 0,1-2 0 15,0-2 0-15,0 1 0 0,1-1 0 0,1 1 0 16,0-2 0-16,0 0 0 0,2-1 0 0,0-2 0 16,0 0 0-16,2 0 0 0,1 0 0 0,-2-3 0 15,2 0 0-15,1 0 0 0,3-4 0 16,0 2 0-16,-11-8 0 0,21 10 0 0,-6-7 0 15,-15-3 0-15,26 3 0 0,-26-3 0 0,29-2 0 16,-13 1 0-16,-1-2 0 0,0-1 0 0,3-2 0 16,0 0 0-16,0-2 0 0,-2-1 0 0,2 0 0 15,-3-3 0-15,3-1 0 0,-1-1 0 16,-2-2 0-16,3-3 0 0,-5 1 0 0,4-2 0 16,-3-3 0-16,-2 1 0 0,1-2 0 0,-1-1 0 15,-1-3 0-15,-1 0 0 0,-2 0 0 0,-1-1 0 16,0 1 0-16,-3-1 0 0,0-1 0 0,-1 6 0 15,-3-3 0-15,0 0 0 0,0 2 0 0,-2 3 0 16,-2-1 0-16,3 3 0 0,-3 0 0 0,1 2 0 16,2 3 0-16,-2 0 0 0,0 3 0 0,3 12 0 15,-5-23 0-15,5 23 0 0,-5-19 0 0,5 19 0 16,-5-13 0-16,5 13 0 0,0 0 0 0,-10-10-38 16,10 10-306-16,0 0-73 0,0 0-68 15,-15 8-156-15,15-8-134 0,-7 13-26 0,7-13-687 16,-7 20-1113-16</inkml:trace>
          <inkml:trace contextRef="#ctx0" brushRef="#br0" timeOffset="73363.4438">23535 9578 352 0,'0'0'507'0,"0"0"-75"0,4-14-48 0,-4 14-42 16,0 0-17-16,0 0-64 0,0 0-21 16,0 0-58-16,0 0-15 0,0 0-33 15,0 0 26-15,0 0-11 0,0 0 44 0,0 0-36 16,0 0 2-16,0 0-12 0,2 14-25 0,-2-14-20 16,0 0-17-16,-2 16-23 0,2-16-9 0,0 0-13 15,0 0-6-15,-1 15-8 0,1-15-2 0,0 0-5 16,0 0-2-16,0 0-2 0,1 15 0 0,-1-15 1 15,0 0 0-15,0 0 1 0,0 0-1 0,0 0-9 16,0 0 1-16,18 0-7 0,-18 0-12 0,0 0-16 16,11-11-1-16,-11 11 2 0,9-9 3 0,-9 9-2 15,6-9 1-15,-6 9-6 0,6-14-9 0,-6 14 10 16,1-13 5-16,-1 13-1 0,0 0 37 0,0-18-32 16,0 18 32-16,-2-13-35 0,2 13 33 0,-7-10-35 15,7 10 38-15,-13-7-31 0,13 7 31 16,-12-4-34-16,12 4 4 0,-21 0 27 0,21 0-26 15,-20 4 4-15,20-4 3 0,-25 9 3 16,12-3 5-16,-2 1 12 0,1 2 7 0,1 2-1 16,-3 4 1-16,1-3 13 0,-1 3 1 0,2 1 47 15,-3 1-21-15,2 3-2 0,0-1 2 0,1-1 17 16,3-1-33-16,-1-1 18 0,4 1-30 0,-2 0 21 16,3-1-20-16,2-4 13 0,0 3-9 0,5-15 7 15,-4 24-21-15,4-24 17 0,-1 19-22 0,1-19 18 16,5 16-24-16,-5-16 16 0,10 13-13 0,-10-13 13 15,15 8-24-15,-15-8 19 0,17 3-22 16,-17-3 15-16,26 0-17 0,-26 0 16 0,28-5-16 16,-13 1 8-16,0-1-28 0,-1 0 1 0,1-2-5 15,0 0 19-15,0-3-14 0,-1 0 19 0,0 1-25 16,-3 1 22-16,1-2-25 0,-2 1 34 0,-1-2-19 16,1 2 23-16,-10 9-21 0,14-16 7 0,-14 16-2 15,12-14 0-15,-12 14 0 0,7-11 6 0,-7 11-2 16,10-10 2-16,-10 10 2 0,0 0 0 15,7-9-8-15,-7 9 2 0,0 0 22 0,0 0-24 16,0 0 24-16,0 0-24 0,0 0 25 0,-11 6-18 16,11-6 27-16,-7 9-22 0,7-9 16 15,-9 15-17-15,9-15 17 0,-9 16-17 0,9-16 21 16,-8 21-24-16,8-21 22 0,-10 20-22 0,10-20 24 16,-6 23-22-16,6-23 20 0,-5 19-23 0,5-19 21 15,-2 17-20-15,2-17 21 0,-1 17-17 0,1-17 18 16,3 14-18-16,-3-14 20 0,5 11-22 0,-5-11 19 15,11 8-20-15,-11-8 18 0,17 4-22 0,-17-4 18 16,19 0-27-16,-19 0 12 0,26-7-22 0,-9 2 11 16,-3 1-22-16,4-4 17 0,0-1-16 0,1 2 18 15,-3-3-8-15,2 0 16 0,0 1-18 0,-3-3 23 16,-1 3-20-16,1-2 27 0,-1 1-21 0,-3 1 24 16,-3 0-21-16,2 0 29 0,-2 1-28 15,-8 8 23-15,14-15-16 0,-14 15 9 0,11-13 24 16,-11 13-13-16,10-11 3 0,-10 11 11 15,0 0-27-15,9-10 23 0,-9 10-24 0,0 0 15 16,0 0-21-16,0 0 23 0,0 0-18 0,0 0 19 16,0 0-23-16,0 0 15 0,-13 3-17 0,13-3 21 15,-9 9-9-15,9-9 18 0,-11 13-17 0,11-13 24 16,-11 16-21-16,11-16 18 0,-11 17-19 0,11-17 17 16,-8 20-20-16,8-20 16 0,-5 18-19 0,5-18 12 15,-6 15-20-15,6-15 15 0,-3 15-13 0,3-15 19 16,2 14-11-16,-2-14 11 0,0 0-15 0,7 16 14 15,-7-16-15-15,11 6 16 0,-11-6-17 0,0 0 13 16,23 2-15-16,-23-2 2 0,22-3-26 16,-22 3 2-16,28-8-23 0,-15 3 16 0,1-2-15 15,4 0 17-15,-1-1-19 0,1-2 19 0,-1-1-16 16,-1 0 22-16,0-1-21 0,1 1 6 0,-2-3 3 16,-1 2-1-16,-2-2 1 0,3 2 11 0,-4 0 8 15,-3 2 7-15,1-1-3 0,0 2 6 0,-2 0 4 16,-7 9-2-16,11-16 7 0,-11 16 11 15,11-14 3-15,-11 14-1 0,7-10 0 0,-7 10-1 16,0 0-5-16,7-14-2 0,-7 14-2 0,0 0-2 16,0 0-1-16,0 0-1 0,0 0-2 15,0 0 6-15,0 0 2 0,0 0-9 0,-18 4 1 16,18-4 4-16,-11 11-7 0,11-11 13 0,-11 16 20 16,11-16-26-16,-12 17 27 0,5-5-17 0,0-1 21 15,1 1-23-15,0-2 15 0,0 4-20 0,1-2 21 16,-1 0-15-16,3 0 16 0,-2 0-22 0,5-12 18 15,-6 21-24-15,6-21 19 0,-1 20-19 0,1-20 17 16,0 18-17-16,0-18 20 0,3 16-22 0,-3-16 16 16,9 11-15-16,-9-11 14 0,11 7-21 0,-11-7 1 15,15 3-28-15,-15-3 25 0,22 0-41 0,-22 0 17 16,27-4-22-16,-14-1 13 0,4 1-18 0,0-4 4 16,2-1 10-16,0 0 1 0,-1-1 11 15,1-1 4-15,-1 0-4 0,2-2 1 0,-4 1 15 16,2-2 0-16,-4 2 0 0,0 0 6 15,1 0 2-15,-3-1 3 0,0 2 5 0,-3-1 2 16,0 3 14-16,0-1 14 0,-2 1 8 0,-7 9 6 16,12-17 6-16,-12 17 13 0,10-10 1 0,-10 10 7 15,7-12-24-15,-7 12-15 0,6-9-9 0,-6 9-4 16,0 0-3-16,0 0-4 0,0 0-3 0,0 0-1 16,0 0 0-16,0 0 0 0,0 0 2 0,-8 13-2 15,8-13 1-15,-11 18 2 0,11-18 18 0,-11 20-20 16,6-9 14-16,-2 0-22 0,1 2 19 0,-1 0-19 15,0 0 18-15,2 1-23 0,-2 0 20 16,1-3-19-16,0 2 18 0,0-3-19 0,1 1 16 16,5-11-20-16,-9 18 17 0,9-18-15 0,-8 14 19 15,8-14-14-15,-7 14 17 0,7-14-17 0,-5 10 22 16,5-10-16-16,0 0 17 0,0 0-24 0,-5 11 13 16,5-11-29-16,0 0 27 0,0 0-23 0,0 0 23 15,0 0-23-15,0 0 18 0,5-14-16 0,-5 14 22 16,0 0-15-16,8-14 12 0,-8 14-18 15,4-11 20-15,-4 11-21 0,0 0 22 0,8-17-19 16,-8 17 20-16,0 0-19 0,6-13 20 0,-6 13-28 16,0 0 17-16,0 0-19 0,4-11 14 15,-4 11-24-15,0 0 21 0,0 0-18 0,0 0 25 16,0 0-15-16,0 0 19 0,0 0-26 0,18 0 16 16,-18 0-28-16,0 0 16 0,0 0-25 0,15 7 23 15,-15-7-34-15,0 0 23 0,19 1-39 0,-19-1 53 16,18-1-37-16,-18 1 21 0,25-4-46 0,-11 1 29 15,0 1-32-15,2-3 55 0,1-1-45 0,1 0 49 16,1 0-29-16,-1-1 30 0,-2-1-18 0,1 0 34 16,-1 1-23-16,0-3 33 0,-4 2-27 0,-1-1 34 15,0 0-27-15,0 1 40 0,-11 8-25 0,15-16 44 16,-15 16-19-16,13-14 2 0,-13 14-5 0,9-12 16 16,-9 12 8-16,0 0 1 0,8-15-3 0,-8 15-7 15,0 0-11-15,0 0-1 16,0 0-3-16,5-13 6 0,-5 13-7 0,0 0-3 15,0 0 5-15,-16 10 1 0,16-10-6 0,-8 11 7 16,8-11 16-16,-12 17-24 0,5-7 22 0,1 1-21 16,0 0 14-16,-1 2-26 0,1 0 30 0,1-2-19 15,-1 0 19-15,2 2-27 0,4-13-3 0,-7 23 2 16,7-23 26-16,-1 20-22 0,1-20 22 0,0 18-24 16,0-18 38-16,5 12-21 0,-5-12 14 0,13 10-29 15,-13-10 20-15,19 5-26 0,-19-5 21 0,23 0-24 16,-8-1 19-16,-15 1-22 0,31-5 22 0,-16 0-22 15,3-2 17-15,-2-1-23 0,1 1 19 16,-1-3-17-16,-2 1 22 0,-1-2-20 0,-1-1 13 16,0 1-23-16,-2-1 1 0,-2 2 5 0,-1-4 2 15,-1 2 1-15,-1 0-1 0,-2 0 5 0,-3 12 2 16,6-24-4-16,-6 24 1 0,0-21 3 0,0 21 4 16,-3-18 7-16,3 18 0 0,-7-16-5 15,7 16-3-15,-11-9 0 0,11 9-2 0,-14-4 6 16,14 4-5-16,-18 2-5 0,18-2 7 0,-22 11 4 15,10-2 8-15,-5 4-17 0,5-1 19 0,-2 3-19 16,-1 5 21-16,0-1-24 0,1 2 17 0,2-3-19 16,2 1 18-16,0-2-19 0,3 1 17 15,2-5-18-15,-1 2 19 0,2-2-14 0,4-13 20 16,0 24-23-16,0-24 14 0,6 18-14 0,-6-18 14 16,16 13-14-16,-16-13 13 0,25 8-31 0,-25-8 18 15,32 2-24-15,-13-4 14 0,3-1-29 0,0 0 24 16,2-3-18-16,0 0 23 0,4-3-22 0,-2 0 29 15,-1 0-18-15,-4 0 26 0,1 0-18 0,-3-2 31 16,-3 2-23-16,2-1 25 0,-4 1-12 0,-3-2 22 16,-1 4-21-16,1-1 9 0,-11 8 14 0,15-15 9 15,-15 15 9-15,10-13-25 0,-10 13 15 0,0 0-25 16,7-14 24-16,-7 14-18 0,0 0 22 0,0 0-23 16,0 0 17-16,0 0-16 15,0 0 17-15,0 0-20 0,-17 5 17 0,17-5-16 16,-11 12 11-16,11-12-20 0,-15 17 22 0,8-6-23 15,1 0 16-15,0-1-21 0,-1 1 18 0,1 1-18 16,1-1 17-16,-1 0-19 0,6-11 16 0,-7 20-17 16,7-20 20-16,-3 17-18 0,3-17 21 0,2 14-17 15,-2-14 17-15,7 10-15 0,-7-10 8 0,15 6-17 16,-15-6 17-16,22 0-15 0,-6-2 9 0,1-1-23 16,2-1 2-16,2-3-24 0,1 0 16 0,0-2-25 15,3 0 18-15,2-4-26 0,-2 0 22 0,0 0-17 16,-4-2 7-16,1 2 4 0,-2-2 10 0,-3 1 9 15,-3 0 5-15,-2 1 0 0,1-2 14 16,-2 2-4-16,-5 2-1 0,1 0 3 0,2 1-4 16,-9 10 15-16,7-20 3 0,-7 20 5 0,2-13 0 15,-2 13 6-15,0 0-4 0,3-18-2 0,-3 18-1 16,0 0 1-16,0 0 2 0,0 0 0 0,0 0 3 16,-21 1-4-16,21-1-6 0,-13 12 1 15,13-12 19-15,-16 17-21 0,7-5 12 0,1 2-18 16,-4 0 17-16,1 3-18 0,0-4 18 0,3 4-24 15,0-3 15-15,0 0-24 0,1 2 30 0,1-5-17 16,1 1 18-16,1-1-22 0,4-11 24 0,-6 21-20 16,6-21 22-16,-3 14-21 0,3-14 20 15,6 12-21-15,-6-12 20 0,0 0-20 0,18 6 15 16,-18-6-22-16,22-2 13 0,-8-1-25 0,-1 0 11 16,4-2-28-16,2-2 8 0,0-2-48 0,1 1 36 15,0-2-19-15,0 1 25 0,-2-3-12 0,0 0 17 16,-3-2-24-16,1 2-1 0,-3-1 11 0,0 1 17 15,-2-3 1-15,0 3 1 0,-4 2 4 0,2-1 7 16,-4 0 16-16,2 1 15 0,-7 10 12 0,10-18 13 16,-10 18 2-16,5-14 3 0,-5 14 3 0,6-12-2 15,-6 12-4-15,0 0 3 0,0 0 2 0,-4-12 0 16,4 12 17-16,0 0-9 0,-11 6-6 0,11-6 1 16,-11 12-4-16,11-12 5 15,-16 18-15-15,9-6 4 0,-4 2-19 0,0 2 6 16,3 1-5-16,-3 1-5 0,-1 1-13 0,-2 2 2 15,2-3-35-15,1-1-11 0,0 1-54 0,2-2-6 16,0 0-79-16,2-3-21 0,0-2-73 0,1 1-27 16,6-12-52-16,-8 17-88 0,8-17-34 0,0 0-76 15,0 0-358-15,1 16-474 0</inkml:trace>
          <inkml:trace contextRef="#ctx0" brushRef="#br0" timeOffset="73619.864">25877 9761 791 0,'15'-7'629'0,"-15"7"-95"0,0 0-94 16,0 0-76-16,13-3-4 0,-13 3-42 0,0 0 27 16,18-1-51-16,-18 1-16 0,18 0-52 0,-18 0-11 15,20 1-37-15,-20-1-5 0,23 2-38 0,-23-2-9 16,26 1-36-16,-26-1-8 0,31 2-29 0,-31-2 1 15,28 1-43-15,-28-1-17 0,28 4-66 0,-28-4-25 16,23 1-83-16,-23-1-10 0,20 0-38 0,-20 0-35 16,16 2-40-16,-16-2-61 0,0 0-55 0,15 2-16 15,-15-2-69-15,0 0-328 0,0 0-370 16</inkml:trace>
        </inkml:traceGroup>
        <inkml:traceGroup>
          <inkml:annotationXML>
            <emma:emma xmlns:emma="http://www.w3.org/2003/04/emma" version="1.0">
              <emma:interpretation id="{A7B0F9EE-0A62-496B-B7C6-728857B85A2D}" emma:medium="tactile" emma:mode="ink">
                <msink:context xmlns:msink="http://schemas.microsoft.com/ink/2010/main" type="inkWord" rotatedBoundingBox="28999,10950 29555,10941 29561,11272 29005,11282"/>
              </emma:interpretation>
              <emma:one-of disjunction-type="recognition" id="oneOf8">
                <emma:interpretation id="interp40" emma:lang="ru-RU" emma:confidence="0">
                  <emma:literal>та</emma:literal>
                </emma:interpretation>
                <emma:interpretation id="interp41" emma:lang="ru-RU" emma:confidence="0">
                  <emma:literal>Та</emma:literal>
                </emma:interpretation>
                <emma:interpretation id="interp42" emma:lang="ru-RU" emma:confidence="0">
                  <emma:literal>га</emma:literal>
                </emma:interpretation>
                <emma:interpretation id="interp43" emma:lang="ru-RU" emma:confidence="0">
                  <emma:literal>#а</emma:literal>
                </emma:interpretation>
                <emma:interpretation id="interp44" emma:lang="ru-RU" emma:confidence="0">
                  <emma:literal>Га</emma:literal>
                </emma:interpretation>
              </emma:one-of>
            </emma:emma>
          </inkml:annotationXML>
          <inkml:trace contextRef="#ctx0" brushRef="#br0" timeOffset="73972.1523">26498 9676 213 0,'0'0'644'0,"0"0"-110"16,8-8-101-16,-8 8-29 0,0 0-77 0,0 0-15 15,0 0-48-15,0 0 19 0,0 0-57 0,0 0 14 16,0 0-46-16,-5 14 25 0,5-14-42 0,-6 13 22 16,6-13-33-16,-8 18 16 0,8-18-30 0,-10 22-9 15,3-9-30-15,2 0-10 0,-1 0-31 0,0-1-2 16,-1 2-26-16,1-1 4 0,-1 0-21 0,0 0 9 16,1 0-25-16,-1-2-3 0,1 1-44 0,-1-2-12 15,7-10-46-15,-11 18-3 0,11-18-63 0,-7 13 7 16,7-13-28-16,-9 11-39 0,9-11-47 0,0 0-40 15,-7 10-47-15,7-10-13 0,0 0 7 16,0 0 26-16,0 0 3 0,0 0-79 16,0 0-262-16,-6-13-180 0</inkml:trace>
          <inkml:trace contextRef="#ctx0" brushRef="#br0" timeOffset="74168.0134">26357 9714 74 0,'0'0'535'0,"-2"-14"-71"0,2 14-19 0,0 0-41 15,-2-18-1-15,2 18-69 0,0 0-2 0,10-14-54 16,-10 14 4-16,12-11-68 0,-12 11-24 0,20-10-21 16,-20 10-25-16,22-8-24 0,-7 6-25 15,-1-2-19-15,2 1-14 0,2-2-6 0,0 2-7 16,-1 0-59-16,1-1-49 0,-2 0-40 0,1 3-69 16,-4-2-34-16,-13 3-65 0,29-3-81 0,-29 3-19 15,21-3-80-15,-21 3-422 0,0 0-420 16</inkml:trace>
          <inkml:trace contextRef="#ctx0" brushRef="#br0" timeOffset="76084.9377">26863 9740 389 0,'0'0'447'0,"18"2"-91"0,-18-2-48 0,0 0-12 16,0 0-8-16,0 0-19 0,0 0-49 0,0 0-33 16,0 0-38-16,15 2-25 0,-15-2-1 15,0 0 4-15,0 0-4 0,0 0-15 16,0 0 3-16,0 0-25 0,0 0-15 0,0 0-10 16,-2 15-8-16,2-15-7 0,0 0-3 0,0 0-4 15,0 0 1-15,0 0 1 0,0 0-3 0,0 0 2 16,0 0-5-16,0 0-5 0,0 0-8 0,0 0 3 15,0 0-12-15,0 0-5 0,0 0 2 0,0 0-3 16,9-8 0-16,-9 8-1 0,0 0-6 0,4-13 6 16,-4 13-1-16,0 0-2 0,3-15 1 0,-3 15-6 15,0 0 6-15,-3-20-31 0,3 20 31 0,-7-11-24 16,7 11 28-16,-6-11-28 0,6 11 31 0,-9-10-31 16,9 10 46-16,-11-7-48 0,11 7 35 0,-14-3-29 15,14 3 24-15,-17 0-28 0,17 0 31 16,-20 7-16-16,8-2 24 0,1 3 13 15,-2 0-20-15,0 2 39 0,-1 0-27 0,0 4 35 16,2 0-23-16,-2 0 39 0,3 1-35 0,-1-1 18 16,0 0-35-16,4-1 24 0,1 0-27 0,2-2 16 15,-2 1-35-15,7-12 37 0,-6 20-26 0,6-20 33 16,0 16-33-16,0-16 28 0,7 12-40 0,-7-12 34 16,13 9-10-16,-13-9-28 0,16 2 28 0,-16-2-7 15,21-2-2-15,-21 2 3 0,25-5-4 0,-12 1-7 16,0-2-2-16,1 2-27 0,-1-4 28 0,-2 2-21 15,2 0 30-15,-3-3-32 0,1 1 32 0,-2 1-27 16,1-2 28-16,-10 9-22 0,15-17 19 16,-15 17-26-16,10-10 32 0,-10 10-25 0,9-12 17 15,-9 12-29-15,0 0 28 0,9-9-30 0,-9 9 30 16,0 0-25-16,0 0 26 0,0 0-26 0,-13 6 25 16,13-6-25-16,-8 10 28 0,8-10-21 0,-13 14 20 15,13-14 3-15,-12 18-6 0,12-18-32 0,-10 19-59 16,10-19-74-16,-8 20-59 0,8-20-9 15,-5 17-109-15,5-17-5 0,0 16-78 0,0-16-63 16,5 11-422-16,-5-11-465 0</inkml:trace>
        </inkml:traceGroup>
        <inkml:traceGroup>
          <inkml:annotationXML>
            <emma:emma xmlns:emma="http://www.w3.org/2003/04/emma" version="1.0">
              <emma:interpretation id="{8C95DE30-017F-42A1-B668-B594DE74CB7C}" emma:medium="tactile" emma:mode="ink">
                <msink:context xmlns:msink="http://schemas.microsoft.com/ink/2010/main" type="inkWord" rotatedBoundingBox="30378,10612 31317,10595 31325,11018 30385,11035"/>
              </emma:interpretation>
              <emma:one-of disjunction-type="recognition" id="oneOf9">
                <emma:interpretation id="interp45" emma:lang="ru-RU" emma:confidence="0">
                  <emma:literal>=</emma:literal>
                </emma:interpretation>
                <emma:interpretation id="interp46" emma:lang="ru-RU" emma:confidence="0">
                  <emma:literal>К</emma:literal>
                </emma:interpretation>
                <emma:interpretation id="interp47" emma:lang="ru-RU" emma:confidence="0">
                  <emma:literal>﻿$</emma:literal>
                </emma:interpretation>
                <emma:interpretation id="interp48" emma:lang="ru-RU" emma:confidence="0">
                  <emma:literal>#Ы</emma:literal>
                </emma:interpretation>
                <emma:interpretation id="interp49" emma:lang="ru-RU" emma:confidence="0">
                  <emma:literal>#Ь</emma:literal>
                </emma:interpretation>
              </emma:one-of>
            </emma:emma>
          </inkml:annotationXML>
          <inkml:trace contextRef="#ctx0" brushRef="#br0" timeOffset="76656.3159">27767 9284 315 0,'0'0'522'0,"0"0"-77"0,0 0 6 16,0 0-86-16,-9-6 34 0,9 6-77 0,0 0 6 16,0 0-4-16,0 0-12 0,-16-7-26 0,16 7-23 15,0 0-31-15,0 0-10 0,0 0-9 0,0 0-14 16,0 0 4-16,0 0-21 0,-12-4-7 0,12 4-33 15,0 0-11-15,0 0-19 0,0 0-15 0,0 0-7 16,0 0-4-16,0 0 12 0,0 0-5 0,0 0 17 16,0 0 8-16,22 3 1 0,-22-3-8 15,21 3-8-15,-21-3-24 0,27 5-7 0,-9-2 1 16,6 0-3-16,-1 0-16 0,2 0-6 16,1 1-11-16,4-1-4 0,3 0-7 0,1 2-4 15,-1-2 1-15,2 0-7 0,1 0-2 0,3-1-1 16,-3 0-3-16,0 0-16 0,-1 1 9 0,-4-3-2 15,-1 1 8-15,-2 1-8 0,-2-2 1 0,-3 1 4 16,-1-1-9-16,-4 0-6 0,-3 2-9 0,-15-2-3 16,29 0-14-16,-29 0-17 0,24 0-33 15,-24 0-42-15,19-2-78 0,-19 2-58 0,0 0-46 16,0 0-24-16,0 0-46 0,0 0-9 0,0 0-97 16,0 0-8-16,0 0-63 0,0 0-37 0,-23 0-474 15,9 3-685-15</inkml:trace>
          <inkml:trace contextRef="#ctx0" brushRef="#br0" timeOffset="77068.2015">27875 9490 191 0,'0'0'504'0,"-14"5"-86"0,14-5-44 0,0 0 9 15,-14 5-2-15,14-5-18 0,0 0-39 0,0 0 17 16,-15 5-50-16,15-5 16 0,0 0-49 0,0 0 8 16,0 0-41-16,0 0-10 0,-14 6-7 0,14-6-2 15,0 0-28-15,0 0-21 0,0 0-20 0,0 0-12 16,0 0-17-16,0 0 1 0,0 0 28 0,0 0 18 16,0 0-14-16,0 0-12 0,14 12-49 0,-14-12 45 15,25 4-46-15,-10-1 33 0,6 2-47 0,1-2 25 16,0 3-42-16,8 1 12 0,5 1-15 0,0-2 24 15,5 3-26-15,6 0 11 0,-1 0 0 16,-1-3-8-16,5 2-9 0,-7-1-5 0,2 4-12 16,-8-7-4-16,0 2 1 0,-1-1 0 0,-2 0-12 15,-7-2 7-15,0 1-5 0,-4-1 5 16,-4 0-2-16,0-2-2 0,0 2-1 0,-18-3-8 16,26 3 2-16,-26-3-32 0,18 3-20 0,-18-3-76 15,0 0-70-15,18 0-53 0,-18 0-76 0,0 0-26 16,0 0-139-16,0 0-64 0,0 0-52 0,-24 3-86 15,24-3-613-15,-33 5-908 0</inkml:trace>
        </inkml:traceGroup>
      </inkml:traceGroup>
      <inkml:traceGroup>
        <inkml:annotationXML>
          <emma:emma xmlns:emma="http://www.w3.org/2003/04/emma" version="1.0">
            <emma:interpretation id="{B6A16366-19B7-404C-AB2B-44F908AA0580}" emma:medium="tactile" emma:mode="ink">
              <msink:context xmlns:msink="http://schemas.microsoft.com/ink/2010/main" type="line" rotatedBoundingBox="7536,12142 13621,12059 13626,12484 7541,12567"/>
            </emma:interpretation>
          </emma:emma>
        </inkml:annotationXML>
        <inkml:traceGroup>
          <inkml:annotationXML>
            <emma:emma xmlns:emma="http://www.w3.org/2003/04/emma" version="1.0">
              <emma:interpretation id="{041154C8-CB1B-4D09-8477-6D171A0FB224}" emma:medium="tactile" emma:mode="ink">
                <msink:context xmlns:msink="http://schemas.microsoft.com/ink/2010/main" type="inkWord" rotatedBoundingBox="7536,12142 13621,12059 13626,12484 7541,12567"/>
              </emma:interpretation>
              <emma:one-of disjunction-type="recognition" id="oneOf10">
                <emma:interpretation id="interp50" emma:lang="ru-RU" emma:confidence="0">
                  <emma:literal>алюмосиликат.</emma:literal>
                </emma:interpretation>
                <emma:interpretation id="interp51" emma:lang="ru-RU" emma:confidence="0">
                  <emma:literal>алюмосиликат,</emma:literal>
                </emma:interpretation>
                <emma:interpretation id="interp52" emma:lang="ru-RU" emma:confidence="0">
                  <emma:literal>алюмосиликат-</emma:literal>
                </emma:interpretation>
                <emma:interpretation id="interp53" emma:lang="ru-RU" emma:confidence="0">
                  <emma:literal>алюмосиликат:</emma:literal>
                </emma:interpretation>
                <emma:interpretation id="interp54" emma:lang="ru-RU" emma:confidence="0">
                  <emma:literal>алюмосиликат!</emma:literal>
                </emma:interpretation>
              </emma:one-of>
            </emma:emma>
          </inkml:annotationXML>
          <inkml:trace contextRef="#ctx0" brushRef="#br0" timeOffset="66923.7512">8069 10867 400 0,'0'0'371'0,"0"0"-69"0,0 0-12 0,0 0-19 16,0 0-23-16,0 0 6 0,0 0-50 0,6 12-28 16,-6-12-7-16,0 0-5 0,0 0-12 0,2 15-19 15,-2-15-9-15,0 0-12 0,0 0-20 0,3 14-13 16,-3-14-11-16,0 0-8 0,0 0-4 16,0 0-5-16,3 13 1 0,-3-13-21 0,0 0 21 15,0 0-25-15,0 0 17 0,0 0-29 0,0 0 19 16,15-5-29-16,-15 5 23 0,0 0-28 0,12-10 24 15,-12 10-27-15,0 0 41 0,6-14-40 16,-6 14 27-16,0 0-23 0,7-14 33 0,-7 14-28 16,0 0 40-16,5-15-18 0,-5 15 53 0,0 0-31 15,3-13 43-15,-3 13-50 0,0 0-5 0,0 0-12 16,0 0-2-16,-3-13-5 0,3 13-1 0,0 0-2 16,0 0 0-16,0 0-2 0,-18-3 0 0,18 3 30 15,0 0-32-15,-12 3 5 0,12-3 5 0,-12 7-1 16,12-7-3-16,-11 10 3 0,11-10-2 0,-13 13 6 15,8-4 24-15,5-9-31 0,-13 18 22 0,5-9-28 16,8-9 23-16,-12 21-21 0,6-10 23 16,2 1-16-16,-2-2 20 0,1 4-27 0,-2-4 22 0,4 4-22 15,-2-4 13-15,5-10-12 0,-6 24 23 16,6-24-34-16,-1 20 21 0,1-20-25 0,0 18 21 16,0-18-22-16,1 15 8 0,-1-15-8 0,8 13 26 15,-8-13-29-15,10 10 18 0,-10-10-20 0,14 4 21 16,-14-4-25-16,18 2 5 0,-18-2-37 0,18-2 7 15,-18 2-23-15,27-7-7 0,-12 0-1 0,-2 0-6 16,3-2-2-16,0 0 31 0,1 0-32 0,0-3 34 16,0-2-22-16,-2 3 41 0,0-1-27 0,0-1 11 15,-3 0 8-15,1-1 7 0,1 3 3 0,-5-2 6 16,2 3 5-16,-1-1 1 0,-5 2 3 0,5-1 13 16,-2 1 14-16,-8 9 0 0,13-14 15 15,-13 14 15-15,7-14 9 0,-7 14 7 0,8-10 2 0,-8 10-5 16,0 0-9-16,5-13-11 0,-5 13-6 15,0 0-14-15,0 0 4 0,0 0-7 0,0 0-4 16,0 0 2-16,0 0-2 0,0 0 1 0,0 0-2 16,-18 2 0-16,18-2 1 0,-8 11 1 0,8-11-2 15,-9 15-1-15,9-15 16 0,-11 19-22 0,6-8 19 16,0 1-24-16,-1-1 18 0,2 2-12 0,-1-2 2 16,-1 2-19-16,3-1 15 0,-3 0-15 0,6-12 16 15,-6 23-17-15,6-23 15 0,-3 20-36 0,3-20 25 16,0 17 20-16,0-17-24 0,0 17 24 0,0-17-17 15,6 12-1-15,-6-12 10 0,7 9-8 0,-7-9 2 16,0 0-15-16,20 6-25 0,-20-6 3 0,18-2-1 16,-7-3-18-16,-11 5-5 0,25-9 3 15,-12 2-16-15,3-3 1 0,-1 3-1 0,0-4 10 16,1-1 0-16,1 1 5 0,-1 0 6 0,-1-2 7 16,-3 0 4-16,2 1 39 0,-2-2-34 0,1 1 6 15,-5 2 28-15,2 2-17 0,-2-3 5 0,-1 3 8 16,1 0 21-16,-8 9 17 0,10-16 6 0,-10 16 4 15,8-15 3-15,-8 15 4 0,0 0 1 0,7-17 0 16,-7 17-9-16,0 0-7 0,5-15-13 16,-5 15 1-16,0 0-3 0,0 0-3 0,0 0-4 0,0 0 1 15,-2-13-1-15,2 13-5 0,0 0 1 16,0 0 2-16,0 0 8 0,0 0-1 16,-15 4-2-16,15-4 0 0,0 0 6 0,-10 11-2 15,10-11 8-15,-8 10-13 0,8-10 1 0,-10 12-2 16,10-12 0-16,-8 13-2 0,8-13-1 0,-10 17-2 15,10-17 0-15,-11 20 1 0,11-20 0 0,-7 22 0 16,7-22 0-16,-11 21 0 0,7-8-1 0,1-2-3 16,3-11 0-16,-8 23-2 0,8-23 1 0,-6 21-2 15,6-21 0-15,-4 17-7 0,4-17 5 0,0 17-1 16,0-17-2-16,-2 15-4 0,2-15 10 0,0 0-4 16,2 20-4-16,-2-20-12 0,0 0-13 0,7 10-8 15,-7-10 0-15,0 0-20 0,18 4-12 16,-18-4 0-16,14-2-10 0,-14 2-3 0,22-6-13 15,-22 6 37-15,21-12-27 0,-9 8 34 0,-1-4-25 16,1 2 41-16,1-1-26 0,-2-1 44 0,1-1-29 16,-12 9 44-16,18-13-32 0,-18 13 43 0,15-12-25 15,-15 12 59-15,13-11-14 0,-13 11 10 0,11-7 9 16,-11 7-2-16,0 0-9 0,12-11-8 0,-12 11 2 16,0 0 4-16,0 0 6 0,0 0 25 0,0 0-27 15,0 0 21-15,0 0-28 0,0 0 31 0,0 0-24 16,0 0 14-16,-8 11-17 0,8-11 16 0,0 0-25 15,-10 13 9-15,10-13-20 0,-5 13 19 0,5-13-9 16,-7 14 13-16,7-14-17 0,-3 16-1 0,3-16-1 16,-3 17-4-16,3-17 2 0,-2 15-3 15,2-15-3-15,0 0-3 0,0 21-1 0,0-21-3 16,0 0 2-16,0 20-5 0,0-20 10 0,0 0-2 16,8 10-2-16,-8-10-2 0,0 0-4 0,18 2 3 15,-18-2-3-15,15-5-19 0,-15 5-2 0,21-11-21 16,-9 4 5-16,0 0-26 0,4-4 10 0,-3-1-18 15,2 0 25-15,3-1-19 0,-2 0 20 0,-1 0-18 16,3 0 5-16,-3-3 3 0,0 2 14 0,-3 0 9 16,-3 1 6-16,3 0 5 0,-1 2 5 15,-4 0-1-15,1 0 7 0,-1 1 2 0,-7 10 9 16,11-20 16-16,-11 20 7 0,10-14 5 0,-10 14 6 16,8-13 7-16,-8 13 6 0,4-10-1 0,-4 10-6 15,0 0-2-15,6-14 7 0,-6 14-11 0,0 0-11 16,5-10-7-16,-5 10-3 0,0 0-4 0,0 0-2 15,0 0-2-15,0 0 4 0,0 0 3 0,0 0 1 16,0 0-5-16,0 0 4 0,-8 10 2 0,8-10 7 16,-6 12 5-16,6-12-5 0,-6 12-3 0,6-12-3 15,-9 17 4-15,9-17-9 0,-9 17 8 0,3-6-9 16,1 1 9-16,5-12-15 0,-10 22 5 0,4-11-2 16,0 2 5-16,6-13-14 0,-9 22 9 0,5-9-8 15,4-13 4-15,-5 22-6 0,5-22 10 0,-6 17-12 16,6-17-2-16,-3 17 2 0,3-17 1 15,-4 15 0-15,4-15 2 0,0 0 4 0,0 18 0 16,0-18-1-16,0 0-5 0,13 7 1 0,-13-7-27 16,0 0 3-16,20-4-23 0,-20 4 6 0,20-6-22 15,-7 2 8-15,0-3-19 0,-1 1 11 0,6-4-33 16,-4 1 14-16,1-2-7 0,0 1 24 0,3-2-19 16,0 1 9-16,-3-1 3 0,0 0 8 0,-2 2 11 15,-1-2 5-15,2 3 18 0,-4-1 5 16,-2 0 23-16,-8 10-9 0,15-16 3 0,-5 8 13 15,-10 8 9-15,11-15 7 0,-11 15 8 16,7-10 10-16,-7 10 2 0,5-11 11 0,-5 11-14 16,0 0-3-16,6-13-6 0,-6 13 0 0,0 0 4 15,0 0-6-15,0 0-3 0,0 0 9 0,-6-13-3 16,6 13-4-16,0 0-9 0,0 0 12 0,0 0-2 16,-11 7-3-16,11-7-3 0,0 0-4 0,-12 10 13 15,12-10-12-15,-7 12 18 0,7-12-14 0,-9 15 11 16,9-15-17-16,-9 15-1 0,9-15-4 0,-8 19 11 15,8-19-11-15,-10 21 6 0,10-21-11 0,-8 24 8 16,8-24-10-16,-7 22 8 0,7-22-13 16,-6 24 13-16,6-24-16 0,-5 19 6 0,5-19-5 0,0 20 13 15,0-20-14-15,0 18 13 0,0-18-11 16,5 15 11-16,-5-15-10 0,6 13 11 0,-6-13-10 16,12 8-1-16,-12-8-12 0,15 2-15 0,-15-2-14 15,18-2 5-15,-5-2-26 0,2-1 14 0,0-1-26 16,1-1 1-16,2-3-1 0,-2 0 9 0,1-1 5 15,1-2 3-15,4 0 8 0,-6-1 3 0,2 2 2 16,-3-3 10-16,-2 3 5 0,0-2 1 0,-1 4 28 16,-3-2-11-16,0 1 10 0,-9 11 9 0,13-18 8 15,-13 18 12-15,8-15 13 0,-8 15-8 0,9-13-5 16,-9 13 4-16,3-11 4 0,-3 11 10 0,0 0 8 16,6-15 0-16,-6 15-11 0,0 0 0 0,0 0-7 15,0 0-7-15,0 0-7 0,0 0-3 16,0 0-2-16,-13-6 7 0,13 6-7 0,0 0 2 15,-8 9 3-15,8-9 0 0,-10 12-6 0,10-12-1 16,-8 12 3-16,8-12 1 0,-9 15-3 0,9-15-2 16,-11 18-5-16,11-18 3 0,-10 21-4 0,10-21 2 15,-10 21 1-15,10-21 1 0,-8 21-4 0,8-21 1 16,-6 21-2-16,6-21 0 0,-4 20 0 0,4-20-2 16,-2 17-2-16,2-17 1 0,0 17 0 0,0-17 0 15,0 18-1-15,0-18 6 0,4 13-1 0,-4-13-3 16,5 13 3-16,-5-13-2 0,0 0-12 0,18 6 13 15,-18-6-5-15,15 2-21 0,-15-2-17 0,18-5-13 16,-5 0-11-16,0 0-4 0,0-1-8 16,5-2-7-16,0-2-1 0,-3 1 7 0,0-2-3 15,3-3-1-15,0 4 6 0,-6-2 13 0,3 0 10 16,-1 0 7-16,-2 0 15 0,-2 2 3 0,-2 0 5 16,2 1 9-16,-2-1 13 0,-1 1 22 0,-7 9 16 15,11-15 10-15,-11 15 1 0,10-13 5 0,-10 13-3 16,8-10-12-16,-8 10 4 0,0 0-13 0,10-12-8 15,-10 12-10-15,0 0-12 0,8-8-3 0,-8 8-2 16,0 0 0-16,0 0 3 0,0 0-2 16,0 0 3-16,0 0 1 0,12 5 3 0,-12-5 10 15,0 0-14-15,3 15 3 0,-3-15 15 0,0 0-6 16,0 20-5-16,0-20 5 0,-3 18-5 0,3-18-1 16,-2 19-1-16,2-19 3 0,-3 19-1 0,3-19-2 15,-10 20-4-15,10-20 3 0,-5 21-3 0,5-21 2 16,-10 17-1-16,10-17 4 0,-8 14-2 0,8-14 3 15,-7 13 1-15,7-13-1 0,-8 11 0 16,8-11 5-16,0 0 3 0,-10 11 4 0,10-11 1 16,0 0 0-16,0 0-7 0,0 0-5 0,-15 2-2 15,15-2 0-15,0 0-5 0,0 0 2 0,0 0-1 16,-3-13-1-16,3 13 1 0,0 0-2 0,7-16-3 16,-7 16-3-16,8-13 0 0,-8 13-1 15,13-15 2-15,-13 15-1 0,15-17 0 0,-4 7 1 16,-1 1-1-16,2 0 1 0,4-3 1 0,-3 3-1 15,2-3 0-15,0 1 0 0,-2 2 4 0,5-1-2 16,-1 0-2-16,-1 0 1 0,-1 1-12 0,1 1 3 16,-1 1-24-16,-2 1-23 0,-1 0-26 0,-12 6-22 15,21-10-17-15,-21 10-13 0,15-8-14 0,-15 8 4 16,12-5 0-16,-12 5 6 0,0 0-56 0,0 0-6 16,0 0-49-16,0 0-33 0,0 0-37 0,0 0-19 15,0 0 16-15,-9 11-45 0,9-11-51 0,-18 12-273 16,18-12-199-16</inkml:trace>
          <inkml:trace contextRef="#ctx0" brushRef="#br0" timeOffset="67279.6824">9749 10957 35 0,'0'0'461'0,"0"0"-113"0,0 0-37 16,0 0-33-16,0 0-48 0,-10 7-5 0,10-7-38 15,0 0 4-15,0 0-28 0,0 0 5 0,0 0-27 16,0 0 3-16,0 0-19 0,0 0 28 0,0 0-28 15,8 13 7-15,-8-13-32 0,0 0 30 0,7 9-10 16,-7-9 26-16,0 0-36 0,6 16 48 0,-6-16-37 16,4 11 32-16,-4-11-58 0,3 13-7 15,-3-13-7-15,5 15 3 0,-5-15 13 0,0 16-10 16,0-16-1-16,3 14-4 0,-3-14-7 0,3 16-13 16,-3-16-7-16,0 0-9 0,3 18-8 0,-3-18-5 15,0 0-1-15,4 14-3 0,-4-14 26 0,0 0 10 16,5 10 1-16,-5-10-1 0,0 0-7 0,15 3-10 15,-15-3-9-15,0 0-9 0,16-5-6 16,-16 5-5-16,15-8-5 0,-15 8-2 0,15-8-3 16,-15 8-12-16,21-11-8 0,-21 11-25 0,17-12-28 15,-17 12-60-15,18-9-43 0,-18 9-40 0,18-12-18 16,-18 12-67-16,15-9-20 0,-15 9-74 0,13-8-42 16,-13 8-41-16,14-7-81 0,-14 7-317 0,12-8-420 15</inkml:trace>
          <inkml:trace contextRef="#ctx0" brushRef="#br0" timeOffset="68595.6515">10270 10918 89 0,'0'0'574'0,"8"-9"-136"0,-8 9-51 15,0 0-64-15,0 0-11 0,0 0-45 0,0 0-35 16,0 0-46-16,0 0 17 0,0 0-16 16,0 0 10-16,0 0-42 0,0 0 9 0,10 9-51 15,-10-9 19-15,0 0-35 0,0 0 54 0,0 0-82 16,0 15 22-16,0-15-49 0,0 0 43 0,0 0-73 16,0 0 35-16,0 0-43 0,0 0 41 0,-3 15-42 15,3-15 31-15,0 0-42 0,0 0 38 16,0 0-37-16,0 0 33 0,11-8-36 0,-11 8 35 15,0 0-37-15,10-11 35 0,-10 11-36 0,0 0 35 16,5-14-38-16,-5 14 22 0,0 0-8 16,3-18 0-16,-3 18-1 0,0 0-1 0,3-18-5 0,-3 18 4 15,0 0-3-15,-6-16 13 0,6 16-8 16,-8-9 1-16,8 9-1 0,-10-8-2 0,10 8 3 16,-11-5 1-16,11 5 4 0,-15-4 9 0,15 4 6 15,0 0 12-15,-25 0 14 0,25 0 11 0,-18 4-2 16,18-4 3-16,-20 5-19 0,20-5-5 0,-21 9-3 15,9-3 2-15,-1 3-1 0,2-1-4 0,-1 1-2 16,3 1-1-16,-3 1 15 0,0 2-21 0,-1-1 25 16,2 2-23-16,-1 0 17 0,5 0-21 0,-4 1 19 15,4-3-24-15,2 2 22 0,-4-2-27 0,6 1 18 16,-3 0-24-16,6-13 15 0,-6 21-19 0,6-21 5 16,0 17 1-16,0-17 2 0,6 14 0 0,-6-14-3 15,6 12 4-15,-6-12 8 0,0 0-32 16,18 6 6-16,-18-6-32 0,18-1-4 0,-18 1-4 15,21-5-4-15,-21 5 11 0,23-10 6 0,-10 4 11 16,-2-2 7-16,1-1 2 0,1 2 7 0,-1-3 3 16,-1 0-7-16,-1 2 8 0,1 1 5 0,-2-3 3 15,0 2 4-15,-9 8 16 0,12-16 18 0,-12 16 15 16,12-11 11-16,-12 11 12 0,13-12 10 0,-13 12 0 16,8-8 2-16,-8 8-3 0,10-7-8 0,-10 7-9 15,0 0-10-15,8-10-9 0,-8 10-10 0,0 0-8 16,0 0-4-16,0 0-6 0,0 0 2 0,0 0 4 15,0 0-6-15,0 0-2 0,-5 13-3 16,5-13 0-16,-6 12 7 0,6-12-7 0,-4 15-4 16,4-15-2-16,-6 15 2 0,6-15-1 0,-5 17-1 15,5-17-1-15,0 17-3 0,0-17-1 0,-2 15 5 16,2-15-3-16,2 14 0 0,-2-14 1 0,5 15-3 16,-5-15-1-16,0 0-7 0,13 9-20 0,-13-9-4 15,0 0-8-15,23 0-16 0,-23 0-2 0,24-8-5 16,-12 4-1-16,0-2-5 0,4-3 7 0,-1 0 4 15,-1-1 8-15,2-1 1 0,-2-1 13 0,-2 0 7 16,1 0 9-16,0 0 2 0,0-1 4 16,-4 0 3-16,4 2 5 0,-8 0 13 0,4 1 19 15,0 0 17-15,-3 1 10 0,-6 9 2 0,9-15 20 16,-9 15 4-16,12-11 6 0,-12 11 3 0,6-10 2 16,-6 10-52-16,0 0 52 0,9-12-56 0,-9 12 44 15,0 0-56-15,0 0 45 0,0 0-62 0,0 0 60 16,0 0-54-16,0 0 43 0,0 0-58 0,0 0 46 15,0 0-41-15,-9 18 49 0,9-18-38 0,-6 17 51 16,0-6-42-16,6-11 42 0,-12 21-52 16,6-10 41-16,3 2-51 0,3-13 40 0,-15 22-48 15,12-10 44-15,-6-1-53 0,6 0 48 0,3-11-48 16,-10 17 33-16,10-17-32 0,-8 17 30 0,8-17-49 16,-5 13 19-16,5-13-63 0,-5 11 34 0,5-11-32 15,0 0-32-15,0 0-22 0,-8 9-22 16,8-9-24-16,0 0-24 0,0 0-1 0,0 0-10 15,0 0-11-15,6-19 25 0,-6 19-31 0,2-13 24 0,-2 13-13 16,5-18 27-16,-5 18-20 0,2-18 20 16,-2 18-8-16,3-23 15 0,-3 23-1 0,0-24 16 15,0 24 10-15,0-25 20 0,0 25 30 0,0-24 26 16,0 24 40-16,-5-23 24 0,5 23 28 0,-5-21 54 16,5 21 21-16,-2-16 42 0,2 16-3 0,-6-14 32 15,6 14-16-15,0 0 38 0,-5-16-31 0,5 16-1 16,0 0-12-16,-2-14-21 0,2 14-24 0,0 0-5 15,0 0 10-15,0 0-5 0,0 0-6 16,0 0 0-16,7-12 3 0,-7 12 2 0,0 0-1 16,15 2-2-16,-15-2-12 0,0 0-12 0,21 0-9 15,-21 0-4-15,18 0-12 0,-18 0-8 0,21-2-2 16,-21 2-7-16,24-3-5 0,-24 3-2 0,29-3-5 16,-16 0-1-16,-13 3-4 0,25-3-14 0,-25 3-22 15,19-3-9-15,-19 3-17 0,14-4-9 0,-14 4-23 16,0 0-34-16,18-5-31 0,-18 5-35 0,0 0-31 15,0 0-24-15,0 0-44 0,16-2-25 0,-16 2-8 16,0 0 3-16,0 0-34 0,0 0-31 0,-3 17-365 16,3-17-258-16</inkml:trace>
          <inkml:trace contextRef="#ctx0" brushRef="#br0" timeOffset="69132.2133">10905 10908 412 0,'0'0'507'0,"0"0"-72"16,0 0-83-16,0 0-14 0,0 0-51 0,0 0-30 16,0 0-53-16,0 0-12 0,0 0-49 15,15-2-12-15,-15 2-35 0,0 0 4 0,0 0-22 16,0 0 15-16,0 0-28 0,0 0 26 0,0 0-34 15,9 9 18-15,-9-9-35 0,0 0 16 0,0 0-32 16,0 0 22-16,0 0-30 0,0 0 27 0,0 0-31 16,0 0 26-16,0 0-33 0,13 4 33 0,-13-4-33 15,0 0 25-15,0 0-38 0,7-10 28 0,-7 10-31 16,0 0 33-16,7-10-29 0,-7 10 35 0,0 0-25 16,6-12 27-16,-6 12-29 0,0 0 35 0,5-11-29 15,-5 11 43-15,0 0-32 0,0 0 37 0,6-11-35 16,-6 11 1-16,0 0 11 0,0 0-6 15,0 0-4-15,0 0-2 0,0 0-16 0,2-13 5 0,-2 13 0 16,0 0-2-16,0 0 1 0,0 0 0 16,0 0-7-16,0 0-1 0,0 0 1 0,0 0-3 15,0 0 1-15,0 0-1 0,0 0 1 16,0 0-1-16,0 0 0 0,0 0 1 0,0 0 0 16,0 0 2-16,0 0-1 0,0 0-1 0,0 0 1 15,0 0 17-15,0 0-14 0,0 0 0 0,0 0 4 16,0 0-6-16,0 0-10 0,0 0 3 0,0 0 3 15,0 0-6-15,0 0-12 0,0 0 17 0,0 0-56 16,0 0 17-16,0 0-40 0,0 0 10 0,0 0-41 16,0 0 1-16,0 0-35 0,0 0-13 0,0 0-46 15,0 0-40-15,0 0-19 0,0 0-45 16,0 0-6-16,0 0-482 0,0 0-323 0</inkml:trace>
          <inkml:trace contextRef="#ctx0" brushRef="#br0" timeOffset="57816.6756">5120 11012 259 0,'10'-11'414'0,"-10"11"-51"0,0 0-15 0,0 0-29 16,6-11 9-16,-6 11-27 0,0 0-10 0,0 0-32 16,0 0 16-16,7-10-37 0,-7 10 19 0,0 0-46 15,0 0 27-15,0 0-44 0,0 0-18 16,0 0-21-16,0 0-19 0,0 0-24 0,0 0-23 15,0 0-15-15,0 0-2 0,0 0 11 0,0 0 0 16,0 0-13-16,0 0 12 0,0 0-36 0,7 12 7 16,-7-12-27-16,0 0 11 0,0 0-28 0,0 0 20 15,0 15-24-15,0-15 19 0,0 0-19 0,0 0 16 16,0 0-17-16,0 0 2 0,0 0-2 0,0 0 1 16,0 0-1-16,0 0 0 0,0 0-3 0,0 0-7 15,14-9-3-15,-14 9-5 0,6-12-8 0,-6 12-3 16,5-14-1-16,-5 14 1 0,4-15 4 0,-4 15-1 15,3-17 12-15,-3 17-10 0,3-16 8 0,-3 16 1 16,0-18 1-16,0 18 7 0,-3-15-7 16,3 15 3-16,-3-15-4 0,3 15 3 0,-7-13 0 15,7 13-1-15,-11-9 2 0,11 9 0 0,-15-6 1 16,15 6 2-16,-14-4-2 0,14 4 1 0,-18 0 3 16,18 0-1-16,-18 2 2 0,18-2-6 0,-17 4 7 15,17-4 0-15,-21 8-2 0,21-8 3 0,-19 12-3 16,9-4 2-16,10-8 1 0,-19 14 1 0,10-6 4 15,0 1-6-15,2 1 9 0,-1 0 6 0,-1 1 6 16,2-1 5-16,1 2 13 0,-1-2-17 0,1 3 14 16,-1-2-16-16,2 2 11 0,2 0-16 15,-3-1 17-15,1 2-20 0,5-14-2 0,-6 23 0 16,2-9 1-16,4-14 0 0,-7 23-1 0,7-23 1 16,-2 21 0-16,2-21-2 0,-3 18-1 0,3-18-1 15,-1 15-2-15,1-15-2 0,0 0 9 0,1 19 2 16,-1-19 2-16,0 0 2 0,7 11-1 0,-7-11-2 15,0 0-1-15,15 6-1 0,-15-6-4 0,0 0-3 16,19-6 0-16,-19 6 1 0,18-7-4 0,-18 7 0 16,21-10-4-16,-10 3-10 0,0 0-1 0,1 0-23 15,1-2-13-15,-2 1-11 0,2-2-1 0,0 1 19 16,-1 0-22-16,-1 0 5 0,-1 0 8 0,1 0 7 16,0 0 3-16,0 1 5 0,-11 8 9 15,15-16 5-15,-15 16 3 0,15-15 3 0,-15 15 3 16,10-12 4-16,-10 12-1 0,10-10 4 0,-10 10 6 15,0 0 0-15,8-14-1 0,-8 14-15 0,0 0 18 16,7-12 0-16,-7 12-1 0,0 0-2 0,0 0-2 16,8-11 0-16,-8 11 0 0,0 0 0 0,0 0-1 15,0 0 0-15,0 0-1 0,0 0 5 0,0 0-1 16,0 0-1-16,0 0 2 0,0 0-1 0,0 0 2 16,0 0-1-16,0 0 8 0,0 0-5 0,-8 11 5 15,8-11 0-15,-4 12 16 0,4-12-18 0,0 0 4 16,-6 18 16-16,6-18-18 0,-4 12 21 0,4-12-20 15,-5 15 16-15,5-15-18 0,-2 14 19 16,2-14-17-16,-4 16 18 0,4-16-26 0,-3 15 3 16,3-15-3-16,-4 15 2 0,4-15-1 0,0 0-1 15,0 20-1-15,0-20-3 0,0 0 2 0,-1 15 1 16,1-15 0-16,0 0 9 0,1 16-12 0,-1-16 5 16,0 0 2-16,6 12 17 0,-6-12-20 0,0 0 18 15,9 8-21-15,-9-8 18 0,0 0-12 0,15 1 11 16,-15-1-19-16,0 0 17 0,22-4-30 0,-22 4 2 15,18-5-34-15,-18 5 18 0,17-7-21 0,-17 7 26 16,21-9-26-16,-21 9 22 0,19-12-28 16,-19 12 5-16,15-9 15 0,-15 9 25 15,15-10-16-15,-15 10 5 0,13-10 29 0,-13 10-23 16,11-7 23-16,-11 7-19 0,9-7 22 0,-9 7-17 16,0 0 2-16,11-10 4 0,-11 10 30 0,0 0-24 15,9-7 26-15,-9 7-28 0,0 0 26 0,0 0-25 16,9-8 23-16,-9 8-30 0,0 0 25 0,0 0-18 15,0 0 19-15,0 0-26 0,0 0 21 0,0 0-24 16,0 0 23-16,0 0-21 0,0 0 23 0,0 0-26 16,0 0 25-16,0 0-20 0,-5 12 23 0,5-12-21 15,0 0 21-15,-7 13-21 0,7-13 24 0,0 0-19 16,-7 16 20-16,7-16-21 0,0 0 3 0,-6 18 7 16,6-18 23-16,0 0-24 0,-4 19 18 15,4-19-24-15,0 0 17 0,-2 18-21 0,2-18 20 16,0 0-22-16,0 17 20 0,0-17-21 0,0 0 17 15,1 15-20-15,-1-15 20 0,0 0-21 0,5 11 21 16,-5-11-19-16,0 0 18 0,11 7-19 0,-11-7 16 16,0 0-17-16,17-3 14 0,-17 3-15 0,15-6 15 15,-4 0-9-15,-11 6 8 0,22-13-24 0,-7 3 16 16,1 0-22-16,0-1 16 0,-1-1-24 0,3-1 18 16,3-1-15-16,-1-2 8 0,-2-1-27 0,2 3 21 15,-2 0-22-15,0 1 0 0,-6-2 3 0,4 5 8 16,-3-4-1-16,-1 3 6 0,1 0 7 0,-5 3 5 15,2-1 8-15,-2 0 1 0,1 2 4 16,-9 7-1-16,12-13 5 0,-12 13-1 0,11-11 3 16,-11 11 0-16,6-10 2 0,-6 10 5 0,10-8 3 15,-10 8 3-15,0 0 1 0,7-9-3 0,-7 9-2 16,0 0-4-16,0 0-2 0,0 0 0 0,8-11-1 16,-8 11-4-16,0 0 4 0,0 0-1 0,0 0 4 15,0 0 2-15,0 0 1 0,-14 6 3 0,14-6-1 16,0 0 1-16,-8 8 18 0,8-8-25 0,0 0 20 15,-12 9-24-15,12-9 20 0,-8 10-15 0,8-10 25 16,-7 11-24-16,7-11 21 0,-9 12-25 0,9-12 21 0,-7 13-28 16,7-13 26-16,-6 14-16 15,6-14 21-15,-6 14-21 0,6-14 20 0,-10 16-16 16,10-16 16-16,-5 17-20 0,5-17 16 0,-3 15-17 16,3-15 14-16,-5 15-19 0,5-15 21 0,-2 15-19 15,2-15 19-15,-2 16-16 0,2-16 16 0,0 0-13 16,0 21 9-16,0-21-16 0,0 0 16 0,4 18-19 15,-4-18 16-15,0 0-16 0,2 15-1 0,-2-15 3 16,0 0 19-16,11 12-20 0,-11-12 19 0,0 0-22 16,10 6 20-16,-10-6-20 0,0 0 18 0,18 0-20 15,-18 0 7-15,14-4-34 0,-14 4 8 0,18-9-41 16,-7 3-8-16,1 0-4 0,-2-1-5 0,2 0 7 16,1 0-3-16,2-4 0 0,-1 2 1 15,-2-1 6-15,3-2 3 0,0 3 36 0,-4-1-27 0,-1 0 41 16,1 1-28-16,0-3 42 0,-3 3-25 15,2 1 11-15,-2-2 4 0,-1 1 6 0,-7 9-5 16,15-16 4-16,-15 16 6 0,10-14 14 0,-10 14-11 16,9-15 4-16,-9 15 0 0,7-13 4 0,-7 13 5 15,6-11 8-15,-6 11 6 0,0 0 4 0,5-14 6 16,-5 14-1-16,0 0-2 0,0 0 14 0,3-15-15 16,-3 15-3-16,0 0-7 0,0 0-2 0,0 0 1 15,0 0 2-15,0 0 0 0,0 0 1 0,0 0 0 16,-8-6 0-16,8 6 0 0,0 0 3 0,0 0 3 15,-13 12-1-15,13-12-4 0,0 0-3 0,-9 14-4 16,9-14-4-16,-7 10 3 0,7-10-1 16,-7 15 4-16,7-15 0 0,-8 16 3 0,8-16-3 15,-7 16 18-15,7-16-27 0,-8 19 21 0,8-19-23 16,-5 23 22-16,5-23-24 0,-8 22 17 0,8-22-23 16,-4 21 20-16,4-21-25 0,-5 20 4 0,5-20 18 15,-5 17-21-15,5-17-1 0,-1 17 7 0,1-17-6 16,-4 14 1-16,4-14 0 0,0 0 1 0,-1 20 2 15,1-20-1-15,0 0-2 0,2 16 6 0,-2-16 1 16,0 0 0-16,6 11-1 0,-6-11 2 0,0 0-2 16,11 6 2-16,-11-6-8 15,0 0 7-15,16-1-5 0,-16 1-5 0,14-5-1 16,-14 5-6-16,18-9-14 0,-7 2-2 0,3-1-9 16,-6 0-1-16,7 0-3 0,0-2-9 0,1-1 3 15,-1 1-3-15,0 0 4 0,-1-2 0 0,-1 1-6 16,0 0 7-16,3-1 9 0,-7 5 7 0,2-3 8 15,0 2 5-15,-4-1 3 0,1 0 5 0,-8 9 2 16,15-14 5-16,-15 14 1 0,12-11 15 0,-12 11 4 16,9-10 1-16,-9 10 2 0,9-9-1 0,-9 9 0 15,0 0-2-15,11-10-1 0,-11 10 0 0,0 0-1 16,9-8-4-16,-9 8-4 0,0 0 4 16,0 0 0-16,9-8 0 0,-9 8-2 0,0 0 1 0,0 0-8 15,0 0 6-15,0 0-1 0,0 0-2 0,9-8 1 16,-9 8-2-16,0 0-2 0,0 0 0 15,0 0 2-15,0 0 2 0,0 0-5 0,0 0 4 16,0 0-1-16,0 0 1 0,0 0-1 0,0 0-3 16,0 0 8-16,0 0-2 0,-5 15 1 0,5-15-2 15,0 0 8-15,-4 10-1 0,4-10 4 0,0 0 3 16,-9 17-2-16,9-17-5 0,-6 11 1 0,6-11-1 16,-8 14-3-16,8-14-6 0,-8 15-1 0,8-15 0 15,-9 15 1-15,9-15 0 0,-11 19 1 0,11-19-3 16,-8 15 1-16,8-15 2 0,-10 16-1 0,10-16-3 15,-6 13 1-15,6-13 0 0,-6 14 0 0,6-14-2 16,-5 12 2-16,5-12-1 0,-7 11 0 16,7-11-2-16,0 0 0 0,-3 16 0 0,3-16 1 15,0 0 0-15,0 0 0 0,-3 16 3 0,3-16 3 16,0 0-2-16,0 0 0 0,10 10 0 0,-10-10 0 16,0 0 0-16,0 0-8 0,18 0 3 0,-18 0-3 15,13-4 5-15,-13 4-13 0,18-6-7 0,-18 6 5 16,24-11-1-16,-10 4 1 0,-2 0-3 0,2 1 2 15,1-3-11-15,0 0 2 0,2-1 4 0,-4 0 1 16,5 0 4-16,-3 1 6 0,-5-1 0 0,5 0 5 16,-1 0 1-16,-3 0 1 0,-1 2 2 0,-1-1-1 15,0-2-2-15,0 4 2 0,-2-3 3 16,0 0 5-16,-7 10 3 0,12-17 22 0,-12 17-10 16,13-16 10-16,-13 16 6 0,5-18 1 0,-5 18 0 15,6-15 7-15,-6 15 15 0,4-13 9 0,-4 13 2 16,0 0 4-16,0-21 5 0,0 21-9 0,-4-13-11 15,4 13-6-15,-7-12-6 0,7 12-9 0,-11-9-2 16,11 9-6-16,-11-4-8 0,11 4-4 0,-18-5-5 16,18 5-2-16,-18-1-3 0,18 1-3 0,-18 1 1 15,18-1-2-15,-18 7-3 0,18-7 1 0,-18 4-3 16,18-4 0-16,-20 9-3 0,20-9 0 16,-18 13 0-16,18-13-9 0,-18 14-27 0,18-14-40 15,-15 18-49-15,8-7-51 0,-1 1-72 0,3 0-77 16,-3 1-57-16,5 0-105 0,-6 1-75 0,0 3-112 15,5-4-353-15,2 1-637 0</inkml:trace>
          <inkml:trace contextRef="#ctx0" brushRef="#br0" timeOffset="64123.9656">6553 11071 319 0,'0'0'415'0,"0"0"-64"15,0 0-33-15,0 0-33 0,0 0-24 0,0 0-22 16,0 0-30-16,0 0-30 0,0 0-21 0,0 0-25 15,0-16-17-15,0 16-14 0,0 0-4 0,0 0-4 16,13-9 1-16,-13 9-3 0,11-7-4 0,-11 7 1 16,15-8-7-16,-6 2-3 15,-9 6-12-15,21-9-9 0,-9 2-2 0,-1 0-30 16,5 1 27-16,-4 0-30 0,2-1 19 0,0 1-33 16,-1 0 22-16,2-1-29 0,-2 0 26 0,1 1-29 15,-2 2 23-15,0-3-27 0,1 0 23 0,-13 7-24 16,23-9 32-16,-23 9-29 0,15-8 28 0,-15 8-29 15,13-8 23-15,-13 8-24 0,12-6 40 0,-12 6-22 16,0 0 36-16,15-7-30 0,-15 7 35 0,0 0-40 16,0 0 29-16,14-7-36 0,-14 7 29 0,0 0-33 15,0 0 32-15,0 0-41 0,0 0 30 0,13-6-34 16,-13 6 16-16,0 0-18 0,0 0 31 0,0 0-35 16,0 0 32-16,0 0-36 0,0 0 35 0,0 0-32 15,0 0 29-15,0 0-29 0,-7 12 31 16,7-12-30-16,0 0 38 0,0 0-45 0,-9 12 38 15,9-12-25-15,0 0 26 0,-8 12-28 0,8-12 26 16,0 0-31-16,-4 14 36 0,4-14-33 0,-5 12 44 16,5-12-38-16,-5 12 34 0,5-12-38 0,-4 12 32 15,4-12-29-15,-2 13 43 0,2-13-26 0,-5 15 31 16,5-15-39-16,0 0 34 0,0 22-39 0,0-22 36 16,0 0-36-16,0 16 32 0,0-16-37 0,0 0 32 15,3 18-32-15,-3-18 38 0,0 0-39 0,4 13 38 16,-4-13-39-16,0 0 38 0,9 11-34 0,-9-11 32 15,0 0-30-15,12 6 35 0,-12-6-36 16,0 0 28-16,15 3-28 0,-15-3 46 0,0 0-53 16,24-7 33-16,-24 7-32 0,13-8 29 0,-2 1-46 15,-11 7 27-15,20-14-47 0,-8 6 48 0,0-2-39 16,1-2 32-16,-1 0-42 0,5 0 39 0,-5-3-49 16,1 3 36-16,3-2-25 0,-3 0 36 0,-4 3-24 15,5-2 35-15,-4 0-2 0,-1 2-22 0,0 1 6 16,-3 1 3-16,3-1 7 0,-2 1 1 0,-7 9-1 15,12-15 6-15,-12 15 2 0,8-14 3 0,-8 14 1 16,10-14 3-16,-10 14 3 0,4-10 0 0,-4 10 7 16,0 0 10-16,10-13 3 0,-10 13 1 15,0 0-2-15,0 0 0 0,5-11-11 0,-5 11-3 16,0 0-2-16,0 0-3 0,0 0 1 0,0 0-1 16,7-11-1-16,-7 11-4 0,0 0-2 15,0 0-3-15,0 0 0 0,0 0 2 0,0 0 4 16,-10 11 1-16,10-11 3 0,0 0 0 0,-8 13 0 15,8-13 4-15,-5 11 2 0,5-11 1 0,-4 12 8 16,4-12 6-16,-6 16-5 0,6-16-5 0,-8 17 0 16,8-17-1-16,-4 21 1 0,4-21-3 0,-9 21-5 15,9-21 3-15,-5 23-1 0,5-23 2 0,-4 21-2 16,4-21-3-16,-3 22 5 0,3-22 4 0,-6 20 22 16,6-20-32-16,-1 20 24 0,1-20-31 0,-1 15 25 15,1-15-29-15,1 15 25 0,-1-15-26 16,0 0 26-16,4 19-22 0,-4-19 18 0,0 0-18 15,8 11-1-15,-8-11 4 0,0 0-2 0,17 4 0 16,-17-4-2-16,17-1-2 0,-17 1-9 0,20-7-13 16,-7 3-12-16,-1-3-9 0,2 1-5 0,0-3 30 15,2-2-39-15,1 2 34 0,-2-1-33 0,1-3 34 16,2 3-27-16,-3-4 35 0,1 1-30 0,-1 2 40 16,-4 1-27-16,1-1 39 0,1 2-32 0,-4 0 35 15,-1 0-30-15,1-1 36 0,-9 10-27 0,15-17 43 16,-15 17-27-16,12-12 13 0,-12 12 3 0,9-12 17 15,-9 12 7-15,9-8 17 0,-9 8-11 0,7-8-7 16,-7 8 0-16,0 0-9 0,0 0-5 0,8-13-10 16,-8 13-5-16,0 0-2 0,0 0-5 15,0 0-1-15,0 0-1 0,0 0-1 0,-12 5 0 16,12-5 1-16,-8 9 1 0,8-9 7 0,-13 14-1 16,13-14-2-16,-11 16 20 0,4-7-17 0,0 3 20 15,2-1-20-15,-3 2 16 0,2-2-25 0,2 2 22 16,-1-1-25-16,-2 2 19 0,1-1-23 0,1 1 25 15,2 0-23-15,-1-1 21 0,0 1-25 0,2-1 22 16,2-13-26-16,-3 23 17 0,3-23-20 0,-2 20 24 16,2-20-32-16,5 17 8 0,-5-17 12 15,6 12-37-15,-6-12-14 0,9 8-12 0,-9-8 21 16,16 3-47-16,-16-3 15 0,17-3-44 0,-17 3 28 16,24-8-26-16,-9 2 33 0,-3 0 16 0,6-3 4 15,0-2-6-15,0 1 9 0,-3-2 15 0,3 0 9 16,-3 0 20-16,3-2 5 0,-3 3-27 0,-1-5 34 15,-1 6-20-15,-1-4 25 0,-2 4-3 0,-2-1 57 16,0 2-26-16,-1 0 44 0,-7 9-21 0,13-16 54 16,-13 16-37-16,11-14 40 0,-11 14-32 0,9-10-15 15,-9 10-8-15,0 0-10 0,6-14-8 0,-6 14-7 16,0 0 4-16,0 0-13 0,0 0 0 0,0 0 1 16,0 0-2-16,0 0 7 0,0 0 22 15,0 0-29-15,-15 7 23 0,15-7-25 0,-6 13 16 16,6-13-29-16,-12 14 22 0,12-14-25 0,-9 20 22 15,4-9-25-15,1 0 22 0,-2 2-25 0,6-13 24 16,-9 24-25-16,3-12 21 0,6-12-25 0,-5 24 25 16,0-10-26-16,3-3 26 0,2-11-25 0,-3 22 28 15,3-22-29-15,0 21 28 0,0-21-25 0,3 17 26 16,-3-17-24-16,4 16 29 0,-4-16-22 0,11 12 21 16,-11-12-22-16,12 7 21 0,-12-7-22 0,18 2 16 15,-18-2-18-15,18-2 19 0,-18 2-18 0,21-6 18 16,-9 1-21-16,-2-2 20 0,1 1-20 0,1-1 18 15,1-5-23-15,0 3 27 0,-6-1-20 16,4 0 21-16,2 0-22 0,-6-3 25 16,1 3-21-16,-3-3 19 0,5 2-18 0,-4-2 20 15,-4 0-14-15,4 0 25 0,-6 13-22 0,4-24 25 16,-4 24-12-16,0-22 31 0,0 22-10 0,0-21 1 16,0 21-3-16,-10-19-6 0,10 19-1 0,-12-15 4 15,12 15 0-15,-14-15-4 0,14 15-3 0,-18-11-6 16,18 11-4-16,-19-4 3 0,19 4-10 0,-21 0-2 15,21 0-5-15,-20 4 6 0,6 2-11 0,14-6 5 16,-22 13-40-16,9-6-23 0,2 3-71 0,-1 1-13 16,1 4-87-16,-2-1-67 0,4 4-71 15,-2 0-72-15,4 1-58 0,-3 0-88 0,2-2-439 16,2 3-631-16</inkml:trace>
        </inkml:traceGroup>
      </inkml:traceGroup>
    </inkml:traceGroup>
    <inkml:traceGroup>
      <inkml:annotationXML>
        <emma:emma xmlns:emma="http://www.w3.org/2003/04/emma" version="1.0">
          <emma:interpretation id="{EEFAF156-8089-49AC-8D9E-B189A56FBBD2}" emma:medium="tactile" emma:mode="ink">
            <msink:context xmlns:msink="http://schemas.microsoft.com/ink/2010/main" type="paragraph" rotatedBoundingBox="12435,13610 23857,13200 23907,14593 12485,1500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0796F04D-DDE5-43DD-AB11-6AA012EC08A9}" emma:medium="tactile" emma:mode="ink">
              <msink:context xmlns:msink="http://schemas.microsoft.com/ink/2010/main" type="inkBullet" rotatedBoundingBox="12458,14234 13345,14202 13357,14543 12470,14575"/>
            </emma:interpretation>
            <emma:one-of disjunction-type="recognition" id="oneOf11">
              <emma:interpretation id="interp55" emma:lang="ru-RU" emma:confidence="0">
                <emma:literal>=</emma:literal>
              </emma:interpretation>
              <emma:interpretation id="interp56" emma:lang="ru-RU" emma:confidence="0">
                <emma:literal>﻿$</emma:literal>
              </emma:interpretation>
              <emma:interpretation id="interp57" emma:lang="ru-RU" emma:confidence="0">
                <emma:literal>#Ы</emma:literal>
              </emma:interpretation>
              <emma:interpretation id="interp58" emma:lang="ru-RU" emma:confidence="0">
                <emma:literal>#Ь</emma:literal>
              </emma:interpretation>
              <emma:interpretation id="interp59" emma:lang="ru-RU" emma:confidence="0">
                <emma:literal>#Ъ</emma:literal>
              </emma:interpretation>
            </emma:one-of>
          </emma:emma>
        </inkml:annotationXML>
        <inkml:trace contextRef="#ctx0" brushRef="#br0" timeOffset="78747.5407">9872 13177 642 0,'-18'3'534'0,"18"-3"-58"0,0 0 28 0,-16 5-96 16,16-5-3-16,0 0 10 0,0 0-47 0,-17 3-11 15,17-3-63-15,0 0-35 0,0 0-59 0,0 0-2 16,0 0-6-16,0 0 20 0,0 0-1 0,0 0-7 15,12 8-16-15,-12-8 4 0,23 2 2 0,-5-1-10 16,3 1-17-16,5-2-18 0,2 0-21 0,2 0-14 16,6 0-13-16,2 0 0 0,2 0-10 15,2-2-10-15,-1 2-9 0,-1 0-20 0,1 0-7 16,-2-1-9-16,1 2 2 0,-4-1-15 0,-3 0 2 16,-4 0-10-16,1 0 3 0,-4 0-9 0,-1 0 3 15,-7 2-6-15,3-2 5 0,-3 0-7 0,-18 0 8 16,27 0-4-16,-27 0 4 0,21 0-2 0,-21 0 3 15,20 0-8-15,-20 0-10 0,0 0-43 0,23-2-17 16,-23 2-85-16,0 0-21 0,0 0-51 0,0 0-35 16,0 0-73-16,0 0-28 0,0 0-126 0,0 0-45 15,0 0-89-15,0 0-34 0,0 0-649 0,0 0-903 16</inkml:trace>
        <inkml:trace contextRef="#ctx0" brushRef="#br0" timeOffset="78332.1846">9991 12975 241 0,'0'0'500'0,"0"0"-44"0,-9-11-39 16,9 11-12-16,0 0-19 0,-11-11-28 0,11 11 13 16,0 0 3-16,-10-10-45 0,10 10 3 0,0 0-53 15,0 0-18-15,0 0-50 0,-8-10-8 16,8 10-39-16,0 0-8 0,0 0-35 0,0 0 22 16,0 0 22-16,0 0 12 0,0 0 8 0,14-7-2 15,-14 7-9-15,20-2-13 0,-20 2-15 0,31-3-11 16,-13 3-10-16,2-2-13 0,5-1 1 0,3 2-11 15,-2-3-1-15,7 2-5 0,0-1-14 0,0-1-9 16,-1 0-16-16,2 3-1 0,1-2-9 0,-5 0-4 16,3-1-12-16,-3 0-5 0,-4 3-7 0,2-2 3 15,-2 0-9-15,-4 1 1 0,-1 1-7 0,0 0 2 16,-3-1-8-16,-18 2-13 0,30-3-21 0,-30 3-27 16,23-1 4-16,-23 1-33 0,20-5 2 0,-20 5-72 15,16-2-6-15,-16 2-24 0,0 0-38 16,18-1-39-16,-18 1-71 0,0 0-38 0,0 0-81 15,0 0-18-15,0 0-49 0,0 0-38 0,-6 15-35 16,6-15-504-16,-17 10-716 0</inkml:trace>
      </inkml:traceGroup>
      <inkml:traceGroup>
        <inkml:annotationXML>
          <emma:emma xmlns:emma="http://www.w3.org/2003/04/emma" version="1.0">
            <emma:interpretation id="{A4074679-1D57-4D62-BAEB-8B346150C9FC}" emma:medium="tactile" emma:mode="ink">
              <msink:context xmlns:msink="http://schemas.microsoft.com/ink/2010/main" type="line" rotatedBoundingBox="14477,13537 23857,13200 23907,14593 14527,14929"/>
            </emma:interpretation>
          </emma:emma>
        </inkml:annotationXML>
        <inkml:traceGroup>
          <inkml:annotationXML>
            <emma:emma xmlns:emma="http://www.w3.org/2003/04/emma" version="1.0">
              <emma:interpretation id="{AA250D64-B96F-4505-98C1-9472C6A676E8}" emma:medium="tactile" emma:mode="ink">
                <msink:context xmlns:msink="http://schemas.microsoft.com/ink/2010/main" type="inkWord" rotatedBoundingBox="14477,13537 23857,13200 23907,14593 14527,14929"/>
              </emma:interpretation>
              <emma:one-of disjunction-type="recognition" id="oneOf12">
                <emma:interpretation id="interp60" emma:lang="ru-RU" emma:confidence="0">
                  <emma:literal>800,85=685</emma:literal>
                </emma:interpretation>
                <emma:interpretation id="interp61" emma:lang="ru-RU" emma:confidence="0">
                  <emma:literal>80 90,85685.</emma:literal>
                </emma:interpretation>
                <emma:interpretation id="interp62" emma:lang="ru-RU" emma:confidence="0">
                  <emma:literal>80 90,8568 нг</emma:literal>
                </emma:interpretation>
                <emma:interpretation id="interp63" emma:lang="ru-RU" emma:confidence="0">
                  <emma:literal>800,85685.</emma:literal>
                </emma:interpretation>
                <emma:interpretation id="interp64" emma:lang="ru-RU" emma:confidence="0">
                  <emma:literal>80 90,8568 нг.</emma:literal>
                </emma:interpretation>
              </emma:one-of>
            </emma:emma>
          </inkml:annotationXML>
          <inkml:trace contextRef="#ctx0" brushRef="#br0" timeOffset="86404.4573">15234 12455 371 0,'0'0'357'0,"0"0"-83"16,0 0-23-16,0 0-21 0,0 0-13 0,5-12 11 16,-5 12-25-16,0 0-5 0,0 0-39 15,0 0-1-15,0 0-25 0,0 0 5 16,0 0-6-16,0 0-23 0,3-14 20 0,-3 14-28 15,0 0 13-15,0 0-27 0,0 0 18 0,0 0-28 16,0 0 19-16,0 0-30 0,0 0 17 0,0 0-33 16,0 0 22-16,0 0-25 0,0 0 30 0,0 0-31 15,-13 7 31-15,13-7-36 0,0 0 1 0,-9 7 2 16,9-7 5-16,0 0 11 0,-10 10-5 0,10-10 8 16,-8 11-10-16,8-11 3 0,-10 10-19 0,10-10 26 15,-8 15 11-15,8-15 3 0,-10 16-10 0,10-16-7 16,-9 21-4-16,9-21 0 0,-11 22 4 0,5-11 16 15,-1 4 11-15,2-1-3 0,-1 2-9 16,-1 2 8-16,0 0-20 0,2-1 5 0,-2 4-13 16,0-2 10-16,2 2-9 0,-4 1 3 0,3 1-13 15,0-1 3-15,3-2-12 0,-2 3 1 0,1-1-13 16,1 0 2-16,-1-2-10 0,2 1 2 0,1-4-6 16,-2 1 2-16,3-2-11 0,3-2 18 0,-3-14-13 15,1 27 7-15,3-13-3 0,-4-14 9 0,7 19-2 16,-7-19 14-16,10 14-7 0,-10-14 2 0,15 9-6 15,-15-9-6-15,19 3 3 0,-19-3-4 0,25-6 0 16,-8 1-4-16,-2-2 0 0,3-3-1 16,1-1-1-16,3-4-1 0,-1 0-5 0,1-2-1 15,1-2 3-15,2-4-4 0,0 2 8 0,-3-3 1 16,4-1 3-16,-4-1 2 0,0 2 5 0,-2 0-44 16,-4 1 50-16,1 1-38 0,-2-1 47 15,-1-1-18-15,-1 3 16 0,-2-1-40 0,0 2 47 16,-2 2-42-16,-1-2 40 0,-1-1-8 0,0 4-5 15,-2-2-1-15,1 1 7 0,-5 0-6 0,2 3-1 16,0-2-8-16,-2 1-2 0,0 1 1 0,-1 15-3 16,0-29 1-16,0 29 6 0,-1-28-5 0,-3 16 1 15,4 12 0-15,-4-24-6 0,0 10-2 0,4 14-1 16,-9-20 4-16,4 9-11 0,5 11-2 0,-11-18 9 16,11 18 0-16,-11-14 1 0,11 14-4 0,-13-14-4 15,13 14 0-15,-13-10-1 0,13 10 0 16,-17-7 1-16,17 7-4 0,-18-5 2 0,18 5-2 15,-19-1 3-15,19 1-5 0,-19 1 4 0,19-1 0 16,-25 7-37-16,25-7 34 0,-25 9-44 0,13-3 26 16,-4 3-59-16,1-1 20 0,1 3-23 0,-2 2-21 15,-1-1-34-15,0 5-39 0,0 2-43 0,0 0-52 16,1 4-68-16,1 1-62 0,0 2-32 0,1 1-59 16,1 1-36-16,2 1-20 0,-1 4-495 0,4-5-664 15</inkml:trace>
          <inkml:trace contextRef="#ctx0" brushRef="#br0" timeOffset="86775.6593">15614 13040 126 0,'0'0'803'0,"0"0"-257"0,8 9-26 16,-8-9-83-16,0 0-1 0,6 12-1 0,-6-12-44 15,0 0-16-15,3 18-45 0,-3-18-31 0,-5 17-42 16,5-17-15-16,-5 20-25 0,2-7-16 0,-2 0-38 15,-4 2-8-15,2 2-24 0,-2-1-18 0,-1 1-24 16,-1 1-16-16,3 1-18 0,-5-2-14 0,2 3-5 16,-2-1-9-16,2-1-41 0,0 0-49 0,1 0-52 15,-2-1-60-15,1-3-59 0,0 0-68 0,2-3-39 16,2 1-70-16,-1-3-28 0,8-9-60 0,-10 18-52 16,10-18-494-16,-8 9-663 0</inkml:trace>
          <inkml:trace contextRef="#ctx0" brushRef="#br0" timeOffset="87647.5431">16388 12305 278 0,'0'0'571'0,"10"-18"-66"0,-10 18-56 0,6-11-33 16,-6 11-31-16,0 0-17 0,1-15-69 16,-1 15-5-16,0 0-47 0,0 0-6 0,-8-9-42 15,8 9 12-15,0 0-44 0,-18 3 15 0,18-3-29 16,-17 6 8-16,17-6-20 0,-19 13 1 0,8-4-21 16,-1 0-5-16,-1 2-17 0,-1 1 4 0,-1 0-15 15,3 1-10-15,-1 0-3 0,1 1-3 0,0-1-10 16,-1 2-10-16,5-1-8 0,-3 0-2 15,3 3-42-15,-1-2 47 0,2 2 2 0,2-2-8 16,2 0-6-16,-1 1-4 0,4-16 1 0,0 30-8 16,0-14 0-16,4-2 2 0,-1 3-2 15,2-2 2-15,0 0-7 0,2 3-1 0,-1-3-4 16,4 1 1-16,-3 1-7 0,1-2 2 0,-1 3 0 16,3-2-2-16,-2 0 0 0,-1 0 4 0,1 0-2 15,-2-2 1-15,-2 3-1 0,0-2 0 0,-3 1 3 16,2 1 4-16,-2-2 2 0,-1 1-2 0,-1 1-1 15,-3-2-3-15,-2 3 0 0,1 0 0 0,-2-1-7 16,-1-1-7-16,-2 1 9 0,-1 0-13 0,-1-1 13 16,-1-1-5-16,1-2 8 0,-2 2-6 0,0-4 6 15,-2 1-1-15,-1-1 0 0,2-2 1 0,1-1 9 16,-1-1 5-16,1-1 7 0,1-2 10 0,13-4 1 16,-25 6-3-16,25-6 3 0,-22 1-7 15,22-1-7-15,-18-3-6 0,18 3-4 0,-15-8-3 16,15 8-5-16,-10-13-3 0,10 13-33 0,-5-19 35 15,5 19-3-15,0-19-1 0,4 6-3 0,-2-2-1 16,7 4 2-16,-1-8-3 0,0 3-1 0,5-1 2 16,3-2-2-16,2-2-34 0,0 3 44 15,1-3-38-15,1 1 27 0,4-3-19 0,-2 3 36 16,5-3-23-16,-3 0 20 0,4 1-27 0,-3-1 29 16,1 3-35-16,-3 1 36 0,-1 1-34 0,2-1 37 15,-1-1-39-15,1 3 43 0,-4-2-30 0,2 1 35 16,-1 1-27-16,1-1 30 0,-3 0-21 0,-1 2 21 15,0-1-21-15,-3 2 25 0,1 1-15 0,-3 0 15 16,0-1-10-16,-2 1 12 0,-2 0-4 16,1 3 15-16,-2-1 1 0,1 1 6 0,-5-2 8 15,4 2-4-15,-8 11-10 0,4-23-15 0,-4 23 5 16,4-21-2-16,-4 21-3 0,-1-21-27 0,1 21-7 16,-4-18 0-16,4 18 0 0,-8-18 0 0,8 18 0 15,-12-18 0-15,12 18 0 0,-13-14 0 0,2 5 0 16,11 9 0-16,-20-9 0 0,20 9 0 0,-22-6 0 15,22 6 0-15,-23-2 0 0,23 2 0 0,-25 1 0 16,10 2 0-16,15-3 0 0,-28 7 0 0,15-1 0 16,-3 2 0-16,0 1-88 0,2 2-42 15,-2 2-97-15,2 2-15 0,-1 0-56 0,1 5-56 16,0 1-64-16,-1 3-77 0,3 1-44 0,2 1-69 16,-1 0-21-16,1-1-690 0,6-3-924 0</inkml:trace>
          <inkml:trace contextRef="#ctx0" brushRef="#br0" timeOffset="88571.82">17137 12185 157 0,'0'0'569'15,"0"0"-113"-15,0 0-57 0,0 0-16 0,0 0-14 16,0 0-29-16,0 0-28 0,0 0-22 0,0 0-35 16,0 0-21-16,0 0-16 0,0 0-41 0,0 0 30 15,0 0-42-15,0 0 15 0,0 0-27 0,0 0 9 16,-13 5-27-16,13-5 10 15,0 0-17-15,-7 11 7 0,7-11-19 0,0 0-7 0,-8 15-17 16,8-15 7-16,-7 17-11 0,7-17 5 16,-7 20-21-16,2-8-2 0,-1 1-12 0,1 1 4 15,-1 0-2-15,1 4-9 0,-2 0-8 0,0-1-6 16,0 1-6-16,-2 1-46 0,2 1 49 0,-2-3-49 16,1 2 45-16,1-3-7 0,0 1-3 0,0-2-4 15,2-3 0-15,-1 2 0 0,1-4-2 0,5-10-8 16,-8 20 4-16,8-20-3 0,-7 16 6 0,7-16 0 15,-6 13 6-15,6-13-34 0,0 0 37 0,-5 11-13 16,5-11 2-16,0 0-43 0,0 0 50 0,0 0-45 16,12-4 41-16,-12 4-33 0,13-9 40 0,-13 9-46 15,16-11 48-15,-16 11-49 0,18-13 42 16,-8 7-1-16,1 0 3 0,0-1-7 0,0 0-5 16,1 1 1-16,-2 0-3 0,-10 6-3 0,22-12-1 15,-22 12-9-15,19-7 9 0,-19 7-4 0,19-7 3 16,-19 7 1-16,20-4-3 0,-20 4 5 0,16-2-1 15,-16 2-4-15,0 0 3 0,24 2-44 0,-24-2 51 16,13 4-42-16,-13-4 50 0,13 8-50 0,-13-8 53 16,14 9-44-16,-14-9 46 0,11 17-50 0,-11-17 55 15,11 16-50-15,-6-5 48 0,-5-11-4 16,8 22-5-16,-8-22 0 0,6 24 3 0,-5-10-2 16,-1-14-3-16,0 31 1 0,-1-14 2 0,0-2-3 15,-5 4 3-15,1 2-36 0,-2 0 45 16,0-2 2-16,-3 2 3 0,2 0 0 0,-5 1-2 15,1-1-14-15,-3 2 13 0,1-3 3 0,0-1 2 16,1 1 5-16,-3-4-6 0,3-1 2 0,-1 0 18 16,-3-1-9-16,1-2 0 0,1-1-21 0,-2 0 39 15,-1-3 0-15,3 0 0 0,-3-1 10 0,2-3-2 16,2 1-9-16,-3-2-3 0,2-1-3 0,15-2 4 16,-30-2-10-16,30 2-6 0,-28-6-4 0,16 1-8 15,-1-1-6-15,2-1-4 0,3-1-3 0,0-1-3 16,8 9 1-16,-13-19-7 0,13 19-2 0,-8-20-1 15,8 20-3-15,-1-19 0 0,1 19 0 16,4-17-1-16,-4 17-4 0,3-15 5 0,-3 15-6 16,9-13 2-16,-9 13-1 0,9-8-1 0,-9 8-21 15,0 0-5-15,16-3-9 0,-16 3-19 0,12 5-30 16,-12-5-24-16,12 10-25 0,-12-10-25 0,8 12-17 16,-8-12-45-16,7 15-26 0,-7-15-49 0,7 14-1 15,-7-14-41-15,5 15-35 0,-5-15 13 0,6 10-78 16,-6-10 29-16,0 0-85 0,6 14-13 0,-6-14-71 15,0 0-268-15,0 0-395 0</inkml:trace>
          <inkml:trace contextRef="#ctx0" brushRef="#br0" timeOffset="89168.6018">17206 12297 698 0,'0'0'595'0,"0"0"-57"0,2-15-1 0,-2 15-26 15,0 0-43-15,0 0-12 0,2-15-65 0,-2 15-42 16,0 0-66-16,0 0-24 0,0 0-41 0,0 0-16 16,0 0-26-16,0 0-6 0,0 0-15 15,0 0-7-15,-3-14-16 0,3 14-16 0,0 0-15 16,0 0-5-16,0 0-4 0,0 0-11 15,0 0-3-15,0 0-9 0,0 0 2 0,0 0-5 16,0 0-11-16,0 0-10 0,0 0-7 0,0 0-7 16,0 0-4-16,0 0-7 0,1-16-3 0,-1 16-3 15,7-11 3-15,-7 11-10 0,11-14 0 0,-11 14-2 16,13-13-2-16,-13 13-3 0,14-13-7 0,-14 13 8 16,15-11 1-16,-15 11-2 0,13-9-2 0,-13 9 1 15,11-9-6-15,-11 9-3 0,13-4 7 0,-13 4 3 16,0 0-1-16,19 0 3 0,-19 0 2 0,0 0 7 15,19 6-6-15,-19-6 3 0,13 10 4 16,-13-10-8-16,14 11-18 0,-14-11 35 0,16 15-30 16,-16-15 29-16,17 14-32 0,-17-14 34 0,15 16-32 15,-15-16 33-15,18 12-29 0,-18-12 38 0,19 13-22 16,-19-13 33-16,18 9-7 0,-18-9 19 0,21 5-7 16,-21-5 7-16,22 0-11 0,-22 0 8 0,22-5-8 15,-22 5 1-15,25-7-2 0,-12 1-2 0,-2 0-2 16,3-1-6-16,-3-1-2 0,2-1 3 0,-2 0-6 15,-3 1-10-15,3-1 0 0,-3-1-9 0,2 1 4 16,-2 0-6-16,-8 9 0 0,15-15-4 0,-15 15-14 16,10-14-22-16,-10 14-46 0,10-10-24 15,-10 10-68-15,0 0-3 0,9-12-23 16,-9 12-12-16,0 0-45 0,0 0-33 0,0 0-68 16,0 0-47-16,8 10-28 0,-8-10-34 0,0 0-83 15,-2 22-34-15,2-22-68 0,-3 26-361 0,-1-12-616 16</inkml:trace>
          <inkml:trace contextRef="#ctx0" brushRef="#br0" timeOffset="89535.8994">17893 12609 228 0,'0'0'783'0,"0"0"-82"0,0 0-65 0,0 0-60 16,0 0-33-16,0 0 5 0,0 0-15 16,-7-10-77-16,7 10 5 0,0 0-83 0,0 0-52 15,0 0-59-15,0 0-24 0,0 0-52 0,0 0-18 16,0 0-40-16,0 0-14 0,0 0-21 0,0 0 6 16,7-9-10-16,-7 9-14 0,0 0-19 0,25-2-7 15,-25 2-10-15,24 0-7 0,-24 0-10 0,27 0-1 16,-9 0-4-16,0-2-5 0,1 2-2 0,3 0-2 15,3-1-12-15,-1-1 5 0,0 0-5 0,1 1 2 16,-4-1 0-16,1 1-33 0,-3-2 6 16,-1 1-14-16,0 1-24 0,-3-1-4 0,-15 2-78 15,29-3 10-15,-29 3-76 0,24-4 27 0,-24 4-46 16,17-3-71-16,-17 3-76 0,0 0-64 0,16-3-19 16,-16 3-49-16,0 0-33 0,0 0-1 0,0 0-99 15,-13 5-322-15,13-5-547 0</inkml:trace>
          <inkml:trace contextRef="#ctx0" brushRef="#br0" timeOffset="89728.3859">17976 12733 39 0,'-8'10'738'0,"-2"0"-112"15,10-10-2-15,-8 14-9 16,8-14-65-16,-6 14 4 0,6-14-36 0,0 0-53 16,7 17-63-16,-7-17-57 0,17 6-48 0,-17-6-30 15,26 3-32-15,-26-3-33 0,30 0-35 0,-12 0-24 16,1-2-35-16,2 1-21 0,0-2-20 0,2 0-26 15,-2 1-35-15,2-2-69 0,-2 2-78 0,1-2-52 16,-3 3-112-16,3-3-73 0,-2 3-136 0,-2-1-83 16,0 1-66-16,-18 1-683 0,26-2-949 0</inkml:trace>
          <inkml:trace contextRef="#ctx0" brushRef="#br0" timeOffset="81343.6906">12404 12287 245 0,'0'0'353'15,"9"-13"-63"-15,-9 13-22 0,0 0-5 0,4-16-2 16,-4 16 11-16,0 0-6 0,3-14-32 16,-3 14-29-16,0 0-26 0,0 0-9 0,-6-16 13 15,6 16 8-15,0 0 2 0,-7-9-22 0,7 9-53 16,0 0 2-16,-12-7-33 0,12 7 37 0,0 0-27 15,-18-3 31-15,18 3-48 0,-17 1 26 0,17-1-32 16,-18 4 18-16,18-4-28 0,-19 2 23 0,19-2-23 16,-23 9 20-16,10-5-22 0,4 3 13 15,-5 0-22-15,1 0 13 0,4 0-24 0,-5 3 17 16,3-1-28-16,0 2 27 0,0 1-9 0,0 0 5 16,1 1 0-16,-1 2-4 0,3 0 2 0,-2 2-3 15,3-2 7-15,1 3-6 0,0-2-35 0,3 0 52 16,2 0-51-16,0 2 48 0,1-3 2 0,1 3-3 15,3 3 4-15,2-2-5 0,-1 0-2 0,2 0-7 16,1 2 4-16,-1 0-4 0,4-1-6 0,-1 1-3 16,-2-3-6-16,4 6-2 0,-2-1-5 0,3-1 1 15,-5-1-5-15,3-1 7 0,-4 0-4 0,1 1-3 16,-4-1 2-16,4 1 1 0,-2 1 5 0,-2-3-4 16,2-1 1-16,-5 0 3 0,-1 0 0 0,0 1-4 15,0-3-3-15,-1 0-2 0,-2 0-4 16,0 0-4-16,-2 0 0 0,-1-1-6 0,-2 4-1 15,-1-3 1-15,0-1-3 0,-1-1-4 0,-2-1 8 16,2 2-8-16,-5-2-8 0,1-2-28 0,-2 0 44 16,0 1-39-16,1-5 41 0,0 4-38 0,-3-4 34 15,3-1-29-15,1-1 32 0,-1 1-24 0,0-3 23 16,1 0-32-16,0 0 40 0,14-3-40 0,-29 3 44 16,29-3-38-16,-22 0 42 0,22 0-27 0,-20-3 23 15,20 3-34-15,-18-6 29 0,18 6-32 0,-18-10 31 16,18 10-41-16,-15-11 37 0,15 11-38 0,-13-13 41 15,13 13-39-15,-8-17 36 0,8 17-33 16,-5-17 41-16,5 17-44 0,0-19 36 0,0 19-37 16,4-24 39-16,0 10-37 0,3-1 43 0,0-3-43 15,1 3 38-15,3-3-38 0,4-3 50 0,-2 0-46 16,2 1 38-16,3-2-35 0,-1 1 43 0,8-3-40 16,-1-2 36-16,-1 2-27 0,3 0 33 15,-1-2-28-15,1 2 29 0,2 0-25 0,-2 2 20 16,0-1-21-16,-1 2 2 0,0-3 1 0,-3 4 1 15,-1 1-2-15,-1 1 14 0,0 0-15 0,-1 0 14 16,-1 0-18-16,0 0 4 0,-5 4-11 0,1-2 15 16,-1-1-4-16,0 3 6 0,-3-2-4 15,1 2 12-15,-3-1-12 0,1 2 11 0,-2 1-9 16,-3-1 10-16,3 0-11 0,-3 0 9 0,0 1-10 16,-1-1 10-16,-3 13-8 0,4-24 12 0,-4 24-32 15,1-22 26-15,-1 22-4 0,-1-21 2 0,1 21 1 16,-2-21 8-16,2 21-9 0,-5-21 3 0,5 21-11 15,-4-19 5-15,4 19-2 0,-7-17 2 0,7 17-5 16,-7-17 5-16,7 17-7 0,-7-14 5 0,7 14-6 16,-11-11 2-16,11 11-7 0,-12-12 6 0,12 12-9 15,-9-8 6-15,9 8-7 0,-15-6 5 0,15 6-6 16,0 0 0-16,-22-1 2 0,22 1 3 0,-21 3-5 16,21-3 5-16,-20 6-2 0,20-6 1 15,-20 12-13-15,8-5-14 0,1 1-40 0,0 1-5 16,0 0-68-16,-1 6-6 0,2-3-90 0,-1 4-2 15,-1-1-67-15,2 2-62 0,2 2-100 0,-2 1-36 16,3 2-89-16,3 0-7 0,-3 0-159 0,6 1-333 16,-2-1-709-16</inkml:trace>
          <inkml:trace contextRef="#ctx0" brushRef="#br0" timeOffset="82168.8177">13103 12388 152 0,'0'0'566'0,"4"-13"-89"16,-4 13-82-16,0 0-14 0,0 0-26 0,0 0-4 15,-12-8-42-15,12 8 11 0,0 0-55 0,0 0-26 16,-17-3-26-16,17 3-29 0,0 0-4 0,0 0-18 16,-20 2-7-16,20-2-6 0,0 0-5 0,-17 6-9 15,17-6-6-15,-14 6 2 0,14-6-6 16,-19 12-8-16,9-4-9 0,1-1-4 0,-1 2-53 16,-1 2 49-16,1 1-39 0,-2 1 48 0,1 3-43 15,-1-1 52-15,1 2-53 0,0 3 41 0,1-3-45 16,-3 5 40-16,2 2-43 0,0 0 46 0,0 0-40 15,3 2 40-15,1 1-39 0,-2 0 20 0,2-3-37 16,1 4 18-16,1-4-25 0,1 1 15 0,1 1-30 16,0-3 19-16,0 1-22 0,3 2 17 0,-1-5-29 15,2 0 19-15,2 2-21 0,0-5 18 0,1 2-15 16,1-1 14-16,1-1-15 0,4 0 20 0,-3-3-8 16,2 0 9-16,-1-1-12 0,3-1 10 0,0-4-11 15,0 1 8-15,-1 0-12 0,4-4 7 16,0 1-10-16,-2-1 1 0,2-1-1 0,0-2 1 15,1 0-7-15,-1 0 6 0,-14-3-8 0,29 0 7 16,-29 0-12-16,31-3 7 0,-13 0-6 0,-3-2 19 16,6-1-23-16,-4-3 9 0,3 2-7 0,-1-4 10 15,5-4-8-15,-3 1 5 0,2-2-1 0,-2 0 2 16,1-1-2-16,-2-1 5 0,2-2 0 0,-1-1-14 16,-2 1 15-16,3 1-3 0,-4-2 18 0,2-1-4 15,-2 1 11-15,0-4 0 0,-3 3 1 0,1-2-8 16,1 0-19-16,-3 0-6 0,-2 0 0 0,-1 1 0 15,-3 0 0-15,2-3 0 0,-3 5 0 0,0-2 0 16,-2 0 0-16,-2 1 0 0,1-1 0 16,-3 1 0-16,2 2 0 0,-3-1 0 0,-3 0 0 15,1 0 0-15,-2 0 0 0,1 1 0 0,-3 3 0 16,-2-3 0-16,1 3 0 0,-3 1 0 0,1 0 0 16,-4-1 0-16,2 2 0 0,-2 3 0 0,0-2 0 15,-3 2 0-15,2 0 0 0,-3 3 0 0,1 0 0 16,-2 0 0-16,0 1 0 0,0 4 0 0,2-2 0 15,-2 6 0-15,-2-2 0 0,2 0 0 0,-1 4 0 16,1 0 0-16,-2 1 0 0,-3 1 0 0,3 2 0 16,-2 2 0-16,1 1 0 0,2 2 0 15,-3 2 0-15,1 0 0 0,0 4 0 16,2 1 0-16,1 3 0 0,0-1 0 0,2 2-131 16,5 2-237-16,-4 2-131 0,2 2-27 0,4 2-77 15,-1 2-80-15,3-2-34 0,-1 11-763 0,-1-10-1103 16</inkml:trace>
          <inkml:trace contextRef="#ctx0" brushRef="#br0" timeOffset="83017.1085">14430 12553 117 0,'-9'-10'633'16,"9"10"-88"-16,0 0-70 0,0 0 15 0,-10-7-61 15,10 7-13-15,0 0-19 0,0 0-44 0,0 0-54 16,0 0-57-16,-10-7-56 0,10 7-37 16,0 0-12-16,0 0 16 0,0 0 10 0,-7 10-3 15,7-10-9-15,0 0-21 0,-5 15-27 0,5-15-9 16,-3 13-8-16,3-13-12 0,0 0-11 0,-3 19-9 16,3-19-11-16,0 0-6 0,-1 16-7 0,1-16-6 15,0 0 0-15,5 14 2 0,-5-14-6 0,0 0 2 16,0 0-51-16,14 4 49 0,-14-4-1 0,0 0 0 15,17-1-2-15,-17 1-2 0,0 0-51 0,15-9 54 16,-15 9-45-16,11-9 50 0,-11 9-45 0,10-9 56 16,-10 9-39-16,7-14 68 0,-7 14-31 0,2-12 48 15,-2 12-54-15,0 0 35 0,0-18-49 0,0 18 42 16,0 0-50-16,-2-15 40 0,2 15-52 0,0 0 39 16,-13-7-48-16,13 7 44 0,0 0-50 15,-18 3 47-15,18-3-46 0,-15 10 44 0,15-10-46 16,-12 15 49-16,5-5-48 0,7-10 48 0,-13 19-50 15,8-7 45-15,5-12-51 0,-7 19 49 0,7-19-5 16,-3 17-2-16,3-17-1 0,-3 15 1 0,3-15-3 16,0 0 0-16,6 12-4 0,-6-12 3 0,0 0-43 15,16 6 51-15,-16-6-45 0,13-6 50 16,-13 6-42-16,12-6 41 0,-12 6-41 0,14-9 47 16,-14 9-40-16,12-12 40 0,-12 12-45 0,12-15 50 15,-12 15-48-15,6-15 46 0,-6 15-46 0,6-15 51 16,-6 15-42-16,1-14 41 0,-1 14-46 0,0 0 44 15,-2-18-48-15,2 18 42 0,0 0-48 0,-11-11 43 16,11 11-48-16,0 0 46 0,-14-4-48 16,14 4 30-16,-15 4-80 0,15-4 13 0,-13 10-94 15,13-10-21-15,-14 14-81 0,14-14-70 0,-12 19-70 16,6-6-66-16,6-13-83 0,-5 24-129 0,2-10-462 16,3-14-758-16</inkml:trace>
          <inkml:trace contextRef="#ctx0" brushRef="#br0" timeOffset="101592.4825">19592 12067 168 0,'0'0'707'0,"0"0"-167"0,0 0-96 16,0 0-37-16,0 0-15 0,0 0-8 0,0 0-17 16,0 0-79-16,0 0-15 0,12 6-65 0,-12-6 8 15,0 0-51-15,1 14 1 0,-1-14-40 0,0 0 5 16,0 18-35-16,0-18-2 0,0 0-38 15,0 0 12-15,0 19-30 0,0-19 12 0,0 0-17 16,0 0 21-16,0 0-11 0,1 15 28 0,-1-15-2 16,0 0 15-16,0 0-17 0,0 0-3 0,0 0-20 15,0 0 0-15,0 0-16 0,0 0 6 0,11-9-16 16,-11 9 7-16,0 0-10 0,6-15 6 0,-6 15-14 16,4-13 7-16,-4 13 2 0,3-15 13 0,-3 15 1 15,0-15 9-15,0 15-9 0,-2-15 12 0,2 15-9 16,-1-14 5-16,1 14-13 0,-6-15 5 0,6 15-9 15,-6-10 7-15,6 10-6 0,-10-13 0 0,10 13-6 16,-13-6-5-16,13 6-3 0,-13-4 5 16,13 4-6-16,-17-3 2 0,17 3-6 0,-19 4 5 15,19-4-7-15,-22 5 8 0,9-1-6 16,1 1 6-16,0 3-3 0,-1-1 4 0,1 1-3 16,-2 2 4-16,0 0 8 0,2 2 4 0,-5 1 2 15,4 1-1-15,-4 0-6 0,-1 3 0 0,3 0 3 16,-3 2 1-16,1-1 1 0,0 1 1 0,1 1 0 15,0 0 5-15,-1 1 5 0,2 1 7 0,-1 1-46 16,-1 1 45-16,3 0-27 0,1 0 51 0,-1 1-41 16,0 1 49-16,2-1-37 0,-1 3 34 0,1-3-20 15,2-1 10-15,0 2-23 0,2-1 16 0,1-2-20 16,-1-2 13-16,4 0-15 0,-2 0 15 0,2-2-8 16,2 1-3-16,-1-2-2 0,1 0-4 15,2-3-4-15,0 3-2 0,2-2-1 0,2-2 1 16,-3 0-6-16,5 1-1 0,-2-2 3 0,0-2 2 15,4 1-2-15,-8-12 8 0,14 18 1 0,-6-9-1 16,-8-9-5-16,21 11-2 0,-21-11-2 0,22 8-1 16,-22-8-2-16,24 3-3 0,-24-3-8 0,24-1 8 15,-10-3-9-15,1 2 8 0,-1-2-2 16,-2-3-5-16,2 3 6 0,0-5-7 0,0 1-2 16,0-2 0-16,-2-2 0 0,0 1 0 0,-1-4 0 15,2 2 0-15,-5-1 0 0,2-2 0 0,-3 2 0 16,1-2 0-16,-3 2 0 0,1-2 0 0,-1-1 0 15,0 0 0-15,-3 1 0 0,-2 16 0 16,3-29 0-16,-2 13 0 0,-2 1 0 0,1 15 0 16,-4-26 0-16,0 13 0 0,1 0 0 0,3 13 0 15,-7-21 0-15,-1 11 0 0,8 10 0 0,-13-17 0 16,13 17 0-16,-16-11 0 0,16 11 0 0,-18-7 0 16,18 7 0-16,-22-1 0 0,22 1 0 0,-25 6 0 15,13 0 0-15,-2 0 0 0,-1 3 0 0,0 2 0 16,1 1 0-16,-3 2-201 0,4 0-40 0,-3 3-75 15,3 1-58-15,0 0-103 0,1 4-80 0,1 1-93 16,4-2-54-16,0-2-132 0,2 1-372 0,3-3-818 16</inkml:trace>
          <inkml:trace contextRef="#ctx0" brushRef="#br0" timeOffset="102532.3921">20271 12094 527 0,'0'0'606'0,"0"0"-133"0,-10-15 20 15,10 15-76-15,0 0-24 0,-11-7 1 0,11 7-50 16,0 0-8-16,-14-9-59 0,14 9-10 0,0 0-37 16,-19-2 3-16,19 2-16 0,0 0-12 15,-22 2-22-15,22-2 0 0,-15 7-14 0,15-7-9 16,-18 9-19-16,18-9-13 0,-22 12-10 0,12-4-8 16,-1-1-18-16,1 2 9 0,1 0-6 0,-1 0-10 15,2 3-10-15,-2-3-8 0,2 3-1 0,-2 0-2 16,3 0-23-16,0 2 16 0,2-2-34 0,-1 1 22 15,2 2-27-15,0 0 23 0,0 0-18 0,3 2 16 16,1-2-19-16,-2 2 13 0,4-1-18 16,-2-1 5-16,1 3-13 0,3-2 6 0,-3 0-7 15,5 0 9-15,-2 1-8 0,-1 1 5 0,2-3-6 16,1 4 9-16,-2-3-11 0,0-2 9 0,0 2-14 16,0 0 18-16,-1 0-23 0,1 0 16 0,-2 2-12 15,-1-3 16-15,2 2-11 0,-3 0 13 0,0 0-12 16,-3-2 16-16,2 3 3 0,-3-2-9 0,2 1 5 15,-3 1 3-15,-1 0 0 0,-1-2-5 0,-1 1 5 16,-2 0 5-16,2-2 4 0,-3 0-6 0,3 0 5 16,-5-3 0-16,1-1 1 0,1-1 3 15,-1 2 2-15,-2-3-25 0,1-1-11 0,1-1 0 16,0 0 0-16,-2 0 0 0,14-7 0 16,-25 6 0-16,25-6 0 0,-22 4 0 0,22-4 0 15,-23-1 0-15,23 1 0 0,-20-5 0 0,20 5 0 16,-22-8 0-16,11 1 0 0,11 7 0 0,-15-12 0 15,15 12 0-15,-12-15 0 0,12 15 0 0,-7-17 0 16,7 17 0-16,-3-20 0 0,3 20 0 0,3-23 0 16,-1 10 0-16,4-1 0 0,1 1 0 0,2-4 0 15,4 2 0-15,1-3 0 0,2 1 0 0,-1-2 0 16,7-1 0-16,-2 0 0 0,0 3 0 0,2-3 0 16,2 0 0-16,2-2 0 0,0 1 0 0,2 0 0 15,-5 2 0-15,2 2 0 0,-3 0 0 16,1-1 0-16,1 0 0 0,-3-2 0 0,1 4 0 15,-3-1 0-15,0 1 0 0,-2 2 0 0,-3-1 0 16,-1 1 0-16,2 0 0 0,-3 0 0 0,0 0 0 16,-4 0 0-16,0 1 0 0,1 2 0 0,-2-2 0 15,-2 0 0-15,-2 1 0 0,2 0 0 0,-5 12 0 16,5-26 0-16,-5 26 0 0,1-22 0 0,-1 22 0 16,-4-22 0-16,4 22 0 0,-4-25 0 0,-2 15 0 15,1-1 0-15,-2 1 0 0,-2-1 0 0,3 2 0 16,6 9 0-16,-16-18 0 0,16 18 0 0,-16-15 0 15,16 15 0-15,-17-10 0 0,17 10 0 0,-15-9 0 16,15 9 0-16,-18-4 0 16,18 4 0-16,-19 4 0 0,19-4 0 0,-22 10 0 15,10-4 0-15,3 4 0 0,-6 4 0 0,3 4 0 16,-2 2 0-16,0 4-172 0,-2 5-347 0,2 5-111 16,-3 1-83-16,5 0-91 0,-1 3-90 0,1-1-523 15,1-2-1024-15</inkml:trace>
          <inkml:trace contextRef="#ctx0" brushRef="#br0" timeOffset="103061.9874">20761 12557 43 0,'0'0'720'0,"0"0"-140"16,0 0-33-16,0 0-32 0,0 0 3 0,4-10-44 15,-4 10-21-15,0 0-26 0,0 0-46 0,0 0-33 16,0 0-33-16,0 0-69 0,0 0 32 0,0 0-76 16,0 0 28-16,0 0-68 0,0 0 21 0,0 0-5 15,0 0 34-15,0 0-11 0,0 0-13 0,0 0-3 16,3 17-11-16,-3-17 5 0,-4 19-16 0,4-19-74 16,-7 24-89-16,3-9 0 0,1-1 0 0,-2 2 0 15,-1 2 0-15,3-1 0 0,-2 1 0 0,-1 1 0 16,1 0 0-16,-1 1 0 0,1-2 0 0,-1-3 0 15,3 1 0-15,-1-2 0 0,-1 0 0 0,5-14 0 16,-6 24 0-16,6-24 0 16,-4 18 0-16,4-18 0 0,-4 15 0 0,4-15 0 15,-4 12 0-15,4-12 0 0,0 0 0 0,0 0 0 16,0 0 0-16,0 0-207 0,0 0-123 0,0 0-51 16,0 0-27-16,8-13-82 0,-8 13-32 0,7-23-18 15,-1 11 0-15,0 0-7 0,0-4 18 0,1-1 29 16,-2 2-34-16,2-3-306 0,-1 1-382 0</inkml:trace>
          <inkml:trace contextRef="#ctx0" brushRef="#br0" timeOffset="103598.2794">20775 12601 117 0,'0'0'481'0,"3"-18"-84"0,-3 18-35 0,0 0-1 15,2-21-5-15,-2 21 24 0,0 0-43 16,0-15 30-16,0 15-55 0,0 0-27 0,2-14-28 16,-2 14-29-16,0 0-30 0,0 0-29 0,0 0-1 15,5-15 26-15,-5 15 18 0,0 0 31 0,0 0 21 16,14-3-39-16,-14 3 49 0,0 0-28 0,24 0 16 15,-24 0-20-15,24 0-14 0,-24 0-11 16,32-3-10-16,-11 0-35 0,-5 3-16 0,8-4-33 16,-2 1-4-16,0-1-87 0,0 0-32 0,3 1 0 15,-5-3 0-15,2 2 0 0,-2 1 0 0,-2-2 0 16,-1 2 0-16,-3 0 0 0,1 0 0 0,-15 3 0 16,22-6 0-16,-22 6 0 0,21-5 0 0,-21 5 0 15,15-3 0-15,-15 3-99 0,0 0-194 16,14-2-25-16,-14 2-48 0,0 0-33 0,0 0-113 15,0 0-101-15,0 0-73 0,-15 7-44 0,15-7-594 16,-22 6-926-16</inkml:trace>
        </inkml:traceGroup>
      </inkml:traceGroup>
    </inkml:traceGroup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in"/>
          <inkml:channel name="T" type="integer" max="2.14748E9" units="dev"/>
        </inkml:traceFormat>
        <inkml:channelProperties>
          <inkml:channelProperty channel="X" name="resolution" value="393.73947" units="1/cm"/>
          <inkml:channelProperty channel="Y" name="resolution" value="393.73947" units="1/cm"/>
          <inkml:channelProperty channel="F" name="resolution" value="249.9771" units="1/in"/>
          <inkml:channelProperty channel="T" name="resolution" value="1" units="1/dev"/>
        </inkml:channelProperties>
      </inkml:inkSource>
      <inkml:timestamp xml:id="ts0" timeString="2021-12-03T19:47:22.575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6418CE3E-40E0-4CAB-ABDC-FDEC0AD00167}" emma:medium="tactile" emma:mode="ink">
          <msink:context xmlns:msink="http://schemas.microsoft.com/ink/2010/main" type="writingRegion" rotatedBoundingBox="1516,775 32356,464 32433,8070 1593,8381"/>
        </emma:interpretation>
      </emma:emma>
    </inkml:annotationXML>
    <inkml:traceGroup>
      <inkml:annotationXML>
        <emma:emma xmlns:emma="http://www.w3.org/2003/04/emma" version="1.0">
          <emma:interpretation id="{04F45762-69F5-4837-944E-8DEBD6B77888}" emma:medium="tactile" emma:mode="ink">
            <msink:context xmlns:msink="http://schemas.microsoft.com/ink/2010/main" type="paragraph" rotatedBoundingBox="18314,553 25016,883 24937,2492 18235,2162" alignmentLevel="3"/>
          </emma:interpretation>
        </emma:emma>
      </inkml:annotationXML>
      <inkml:traceGroup>
        <inkml:annotationXML>
          <emma:emma xmlns:emma="http://www.w3.org/2003/04/emma" version="1.0">
            <emma:interpretation id="{2EE394DC-2C36-48C4-9EE6-A7B16B915A1E}" emma:medium="tactile" emma:mode="ink">
              <msink:context xmlns:msink="http://schemas.microsoft.com/ink/2010/main" type="line" rotatedBoundingBox="18314,553 25016,883 24937,2492 18235,2162"/>
            </emma:interpretation>
          </emma:emma>
        </inkml:annotationXML>
        <inkml:traceGroup>
          <inkml:annotationXML>
            <emma:emma xmlns:emma="http://www.w3.org/2003/04/emma" version="1.0">
              <emma:interpretation id="{0D6EDA80-7663-4854-AE5E-2B5ED9230BCD}" emma:medium="tactile" emma:mode="ink">
                <msink:context xmlns:msink="http://schemas.microsoft.com/ink/2010/main" type="inkWord" rotatedBoundingBox="18314,553 25016,883 24937,2492 18235,2162">
                  <msink:destinationLink direction="with" ref="{5977712C-3F56-4FE2-8CEA-5B2141F4A965}"/>
                </msink:context>
              </emma:interpretation>
              <emma:one-of disjunction-type="recognition" id="oneOf0">
                <emma:interpretation id="interp0" emma:lang="ru-RU" emma:confidence="0">
                  <emma:literal>Решение:</emma:literal>
                </emma:interpretation>
                <emma:interpretation id="interp1" emma:lang="ru-RU" emma:confidence="0">
                  <emma:literal>Решения:</emma:literal>
                </emma:interpretation>
                <emma:interpretation id="interp2" emma:lang="ru-RU" emma:confidence="0">
                  <emma:literal>Решению:</emma:literal>
                </emma:interpretation>
                <emma:interpretation id="interp3" emma:lang="ru-RU" emma:confidence="0">
                  <emma:literal>Решении:</emma:literal>
                </emma:interpretation>
                <emma:interpretation id="interp4" emma:lang="ru-RU" emma:confidence="0">
                  <emma:literal>Решением:</emma:literal>
                </emma:interpretation>
              </emma:one-of>
            </emma:emma>
          </inkml:annotationXML>
          <inkml:trace contextRef="#ctx0" brushRef="#br0">16551 512 596 0,'0'0'630'16,"0"0"-31"-16,0 0-109 0,0 0-7 0,0 0-98 16,0 0-47-16,0 0-58 0,3 13-40 0,-3-13-60 15,0 0-40-15,0 0-33 0,0 0-22 16,21-5-13-16,-21 5-14 0,15-5-12 16,-3 1-7-16,-12 4-8 0,25-10 7 0,-10 5-21 15,2-3-3-15,0 1 4 0,1-2-48 0,2-1 43 16,0 1-44-16,0-1 31 0,-2 1-5 0,1-3-4 15,-1 1 5-15,0 0-9 0,-3 0 2 0,0 1 2 16,-1-1-3-16,-2 0 9 0,-1 2-4 0,-4-1-2 16,1 0 3-16,1 0 51 0,-9 10-57 0,9-17 59 15,-9 17-63-15,10-16 53 0,-10 16-53 0,1-15 43 16,-1 15-38-16,0 0 58 0,-5-17-40 0,5 17 36 16,-8-10-30-16,8 10-2 0,-17-6 18 0,17 6 7 15,-18-2-3-15,18 2 3 0,-23 2 0 0,23-2-2 16,-27 8 0-16,14-2 2 0,-4 1 5 15,2 2-2-15,-2 1-18 0,1 3 24 0,1 0-8 16,-3 4 15-16,1 1 0 0,5-1-3 0,-2 3-3 16,2-3-4-16,1 2-6 0,2-1-7 15,1-1 0-15,4 1-7 0,0-1-6 0,3-4-3 16,1-13-1-16,2 30-4 0,2-18 5 0,3 0-4 16,0-3 2-16,4 0-2 0,2-2-1 0,0-1-2 15,4-2-15-15,2-3-1 0,1 1-9 0,2-4-16 16,2 1-13-16,1-4-11 0,0 0 1 0,5-3 5 15,-2 0 0-15,2-1-8 0,-1-3 6 0,-3 1 0 16,-1 0-22-16,1-2 39 0,-4 0-20 16,-4 1 37-16,0 0-21 0,-1 0 37 0,-4-2-24 15,0 1 30-15,-1 1 2 0,-1 3 14 0,-2-3-24 16,-3 3 24-16,3-1 40 0,-9 10 15 0,12-14 4 16,-12 14-4-16,7-14-5 0,-7 14-10 0,6-10-9 15,-6 10-10-15,0 0-7 0,0 0-3 0,0 0 1 16,0 0-3-16,0 0 10 0,0 0-11 0,-13 4 16 15,13-4-15-15,-12 15 21 0,12-15-6 16,-13 21 9-16,5-9-18 0,1 2 4 0,0 2-5 16,-1 1-1-16,0 1-7 0,-1-3-2 0,4 3-6 15,-1-3-10-15,1-1 9 0,2 0-4 16,3-14-1-16,-5 26-3 0,5-26 5 0,-4 21-4 16,4-21-5-16,4 15 7 0,-4-15-4 0,8 10-14 15,-8-10-2-15,18 5-9 0,-18-5-23 0,25-4-8 16,-9 1-11-16,5-2-8 0,1-2-10 0,4-3 4 15,3 0-19-15,0-2 30 0,-1-1-15 0,6-3 34 16,-2 0-14-16,-3 1 20 0,-3 0-2 0,-1-2 28 16,-1 3-11-16,-2 0 25 0,-5-1-3 0,0 3 6 15,-4 0 8-15,0 1 8 0,-4 2 9 0,0-1 14 16,-9 10 2-16,12-17-5 0,-12 17-5 0,8-10 6 16,-8 10 8-16,0 0 9 0,0 0-2 0,-2-17-7 15,2 17 11-15,0 0-10 0,0 0 3 16,0 0-14-16,-21 4 16 0,21-4-8 15,-15 11 4-15,15-11 1 0,-15 18 0 0,5-7-2 16,2 0 5-16,-3 3-12 0,2 1-3 0,0 1-11 16,-1 0-2-16,0 0-5 0,4-1 4 0,-4 4-6 15,6-3 3-15,-2-1-5 0,1-2-1 0,5-13-5 16,-2 28-1-16,2-28-1 0,0 19 6 0,0-19-4 16,7 15 2-16,-7-15-7 0,15 12-8 0,-15-12 9 15,25 5 1-15,-25-5-15 0,31-2-8 0,-11 1-18 16,0-5-5-16,2 0-16 0,1-2-5 0,6-1-6 15,-3-3 15-15,3 1-14 0,-3-2 9 16,2 1-11-16,-2-3 21 0,-3 1-3 0,-1-2 22 16,0 1-10-16,-2 0 18 0,-6 0-8 0,1 0 16 15,-3 3 5-15,-1-1 2 0,-3 2 0 0,-1 1-1 16,-7 10 8-16,11-19 4 0,-11 19 1 0,7-15 0 16,-7 15 5-16,0 0 3 0,0 0 1 0,-1-15 1 15,1 15 8-15,0 0-13 0,0 0 12 16,0 0 1-16,-24 3 5 0,24-3-9 0,-13 11 11 15,3-1-6-15,2 1 2 0,-3 2-12 0,0 1 5 16,-2 1-11-16,4 2 5 0,-2 0-9 0,0 1 5 16,2 0-9-16,0-1 7 0,0 3-6 15,3-4 1-15,1-1-3 0,1 2 5 0,1-4-6 16,2 1 6-16,1-14-5 0,1 21 10 0,-1-21-7 16,12 15 6-16,-12-15-7 0,20 10 4 0,-20-10-6 15,30 3 4-15,-10-3-5 0,-1-3-1 0,5-1-7 16,0-2 6-16,7-2-15 0,-2 1-7 0,2-3-12 15,0-3 6-15,4-1-7 0,-2 0 11 0,-1-3-6 16,1 0 9-16,-7 3-9 0,-1-3 0 0,0 2 5 16,-3-2 4-16,-5 1-11 0,-1 1 18 0,-2 1-8 15,-2 1 16-15,-2-1-8 0,-2 2 6 0,-8 12 5 16,11-21 2-16,-11 21-1 0,2-18-1 16,-2 18 3-16,0-15 4 0,0 15-5 15,0 0 17-15,-7-17 2 0,7 17 5 0,-8-7-4 16,8 7-13-16,0 0 6 0,-18-3-7 0,18 3 6 15,-17 7-9-15,17-7 9 0,-18 10-10 0,9-3 15 16,-3 3-23-16,1 0 24 0,0 1-6 0,-1 3 3 16,2 1-9-16,1-1 9 0,-2 2-11 0,1 1 6 15,3 0-6-15,-2-1 7 0,3-1 0 0,1-1-2 16,2 0 1-16,-1 0-6 0,4-14 4 0,-2 24 0 16,2-24 1-16,3 21 1 0,-3-21 2 0,14 18 0 15,-14-18-8-15,19 11-3 0,-19-11 0 0,28 5-6 16,-28-5-1-16,34-4-3 0,-10 1-15 0,-2-1 1 15,2-3-16-15,5-3 3 0,2 1-13 16,4-6 12-16,1 1-11 0,-1-2 10 0,-1 1-19 16,-2-3 21-16,0 0-9 0,-5 2 14 0,-3-1-14 15,-4 0 15-15,0 0 5 0,-3-1 3 16,-3 2 3-16,-1 1-11 0,-1 2 24 0,-2-2 9 16,-3 4-1-16,-2-1 20 0,-5 12 9 0,8-18 4 15,-8 18-2-15,4-15 4 0,-4 15 4 0,0 0-3 16,0 0-4-16,0 0 2 0,-8-9-2 0,8 9-9 15,-11 7 7-15,11-7-6 0,-16 19 11 0,5-7-7 16,1 4 1-16,-1 0-8 0,-1 7 3 16,-2-2-10-16,1 2 5 0,-2 2-8 0,3-1 3 0,-1-1-9 15,5-4 5-15,-2 2-8 0,2-4 8 16,-1 0-18-16,2-3 14 0,1-1-5 0,1-2 11 16,1 0-4-16,4-11 9 0,-9 17-2 0,9-17-5 15,0 0-2-15,0 0 5 0,0 0-9 0,0 0 4 16,0 0-8-16,0 0 2 0,0 0-6 0,0 0 0 15,13-15-6-15,-13 15 9 0,11-16-8 0,-11 16 7 16,11-19-7-16,-4 9 5 0,-7 10-3 0,11-20 6 16,-4 10-6-16,-7 10 8 0,11-18-9 15,-11 18 8-15,8-13-7 0,-8 13 1 0,7-13-3 16,-7 13 1-16,0 0-3 0,9-11 8 0,-9 11-7 16,0 0 7-16,0 0-3 0,0 0 7 0,0 0-8 15,0 0 10-15,9 11-9 0,-9-11 7 16,0 0-4-16,2 18-3 0,-2-18-2 0,0 0 12 15,3 18-5-15,-3-18 6 0,7 12-10 0,-7-12 7 16,11 10-5-16,-11-10 1 0,17 5-18 0,-17-5 1 16,20-2-20-16,-20 2 5 0,32-4-23 0,-11-2 9 15,-2 0-7-15,4-2 9 0,2-2-16 0,0 1 13 16,1-2-7-16,-1 0 25 0,0-2-6 0,-2-2 21 16,1 1-4-16,-4 0 11 0,0-1 0 0,-4 1 3 15,-2 1 4-15,1-1 0 0,-5-1 7 0,1 4 3 16,-3 0-6-16,0 0 5 0,-8 11 20 0,9-19 10 15,-9 19 2-15,5-15-2 0,-5 15 3 0,0 0 2 16,0-15 5-16,0 15 1 16,0 0 8-16,0 0-11 0,-14-6 8 0,14 6-6 15,-12 4-4-15,12-4 3 0,-15 11-4 0,5-1-1 16,0 1-5-16,-2 2 4 0,1 2-6 0,-3 1 3 16,3 1-7-16,-3 4-5 0,2 2-4 0,1-1-3 15,0 1-3-15,3-2-6 0,1-2 5 0,0 1-2 16,3 0 5-16,1-4-7 0,0-1-2 0,6 2-2 15,-3-17 8-15,4 24-3 0,6-15 0 0,-2 0-4 16,4-5 2-16,5-1-5 0,0 0-2 0,2-4-12 16,6-1 1-16,-1-2-15 0,4-2-13 15,2-3-5-15,3 0-15 0,5-4 7 0,-1-3-1 16,-1 0 7-16,1-4-1 0,-1 2 10 0,-2-2-9 16,-1-2 11-16,-1 1-16 0,-5 0 10 0,-3 2-1 15,-2 0 14-15,-4 0-5 0,-3-1 18 0,-3 5-11 16,-1 0 15-16,-2 0 4 0,-1 3 8 0,-4 0 4 15,-4 12 8-15,4-16 10 0,-4 16 5 16,-1-15 11-16,1 15 6 0,0 0 4 0,-7-11 0 16,7 11 6-16,0 0 2 0,-18 4 6 0,18-4-16 15,-17 11 9-15,6 0-8 0,-1-1 6 0,2 5 0 16,-3 0-12-16,-1 5 3 0,0 1-5 0,0 1-5 16,2 2-9-16,-2-1-21 0,2 1 17 0,3-3-23 15,3-1 11-15,-1-1-22 0,3 1 31 16,1-4-27-16,0-1 28 0,3-15-24 0,4 26 22 15,2-15-27-15,-6-11 28 0,15 14-25 0,-3-9 22 16,-12-5-7-16,31 2-2 0,-14-2-19 0,6-3-8 16,1-2-19-16,4-3-11 0,2-1-1 0,2-1-4 15,8-4-12-15,-2-2-3 0,7-5-8 0,0-1 1 16,0-2-5-16,-2 1 11 0,-1-3-16 0,-9 4 7 16,-3-2 2-16,-2 2 13 0,-2-2 10 0,-7 4 14 15,-1 3 5-15,-4 0 6 0,-2 2 10 0,-1 0 17 16,-4 3 2-16,-1 2 10 0,-1-1 6 15,-5 11 10-15,4-18 7 0,-4 18 9 0,0 0 6 16,-4-16 1-16,4 16 1 0,0 0-5 16,0 0 7-16,-21 3 4 0,21-3 6 0,-16 11-18 15,8-3 4-15,-3 1-5 0,-1 6 6 0,1 0-2 16,-1 0-4-16,2 1-4 0,-1 3-2 0,0-2-1 16,0 3-6-16,2-2-6 0,-1 2-11 0,3-1 0 15,2-2 11-15,-1 2 0 0,3-2 2 0,1 0 0 16,2-17-1-16,2 28 0 0,0-15 4 0,3-1 1 15,4-2-5-15,0-3-3 0,4 0-14 0,0 0 6 16,4-4-2-16,1-2-4 0,2-1-1 0,5-1-1 16,0-4-4-16,5 0-7 0,2-2-26 0,3 0 11 15,2-6-16-15,0 2-9 0,2-6 0 16,1 3 0-16,-3-4-4 0,-1 1-7 0,-3-2-2 16,-4-2 0-16,0 0 2 0,-7 2-4 0,0 0-4 15,-4 0 6-15,-1 0 10 0,-3-1 11 0,-3 4 4 16,-2-4 6-16,0 3-3 0,-5 3 15 0,0 1 3 15,1 1 3-15,-5 12 7 0,1-23 5 16,-1 23 19-16,-1-17 8 0,1 17-13 0,-5-15-3 16,5 15 10-16,-11-8-3 0,11 8-2 0,0 0 3 15,-23 2 7-15,23-2-5 0,-21 10 17 0,9-3-16 16,0 3 30-16,-5 4-32 0,3 0 23 0,-2 4 2 16,1 2-6-16,-2 2-9 0,2 1 9 0,-2-2-8 15,5 3-25-15,-2-1 21 0,3 1-14 16,0-2 15-16,3-1-14 0,2-1-1 0,1 1-4 15,1-3 11-15,4 0 11 0,0-1 5 0,4-2-2 16,0 0-5-16,4 1-8 0,3-4 4 0,3 0-7 16,4-3 2-16,1 0-5 0,6-2-4 0,3-2-2 15,3-3-1-15,6-1-11 0,5-2 1 0,5-4-3 16,6 0 5-16,9-5-5 0,5-1-5 0,0 0-13 16,2-2-16-16,1 0-12 0,1-1-37 0,0 0-27 15,-3 0-37-15,-6 0-44 0,-2 1-14 0,-11 4-43 16,-9 1-25-16,-6 0-73 0,-4 1-24 0,-6 3-58 15,-8 1-47-15,1 0-73 0,-17 3-39 0,14-4-603 16,-14 4-800-16</inkml:trace>
          <inkml:trace contextRef="#ctx0" brushRef="#br0" timeOffset="193881.6429">17065 890 304 0,'0'0'311'0,"0"0"-71"16,0 0 5-16,0 0-52 0,0 0 7 16,0 0-50-16,0 0-16 0,0 0-11 0,0 0-10 15,0 0-2-15,0 0 16 0,0 0-31 0,0 0 8 16,0 0-27-16,0 0 17 0,0 0-19 16,0 0 17-16,0 0-23 0,0 0 21 0,0 0-28 0,0 0 12 15,0 0-24-15,0 0 15 0,0 0-20 16,0 0-6-16,0 0-1 0,0 0-4 0,-10-8 1 15,10 8 1-15,0 0-3 0,0 0-4 0,0 0-1 16,0 0 1-16,0 0 2 0,0 0-8 0,0 0 9 16,0 0-4-16,0 0 2 0,0 0-2 0,0 0 1 15,0 0 2-15,0 0-5 0,0 0 2 0,0 0-1 16,0 0-2-16,0 0-1 0,0 0-3 0,0 0-1 16,0 0 1-16,0 0-1 0,0 0-1 15,0 0 2-15,0 0 0 0,0 0-5 0,0 0 2 16,0 0-3-16,0 0-4 0,0 0-3 15,0 0 1-15,0 0-4 0,0 0 0 0,0 0-2 16,0 0-1-16,0 0 4 0,0 0-9 0,0 0 5 16,0 0-4-16,0 0 3 0,0 0-1 0,0 0-1 15,0 0-9-15,0 0-1 0,0 0-25 0,0 0-17 16,0 0-24-16,0 0-34 0,0 0-43 0,0 0-24 16,0 0-72-16,0 0-49 0,0 0-35 0,0 0-71 15,0 0-301-15,0 0-214 0</inkml:trace>
          <inkml:trace contextRef="#ctx0" brushRef="#br0" timeOffset="-3238.9954">16220-440 98 0,'0'0'407'0,"-5"14"-30"0,5-14-76 16,-8 18-26-16,8-18-7 0,-14 21 4 0,7-12-39 0,0 3-10 15,0-3-42-15,-1 1-7 0,0 0-8 16,-2-1-15-16,0-1-8 0,-1 0-8 0,11-8-3 16,-16 10 6-16,16-10-2 0,-18 9-10 0,18-9-14 15,-17 5-9-15,17-5-6 0,0 0-73 0,-20-3 45 16,20 3-59-16,-11-12 37 0,11 12-57 0,-7-15 54 15,7 15-64-15,0-21 52 0,0 21-58 0,2-30 53 16,4 10-59-16,1 1 35 0,5-5-66 0,1 1 54 16,3-1-56-16,1 3 52 0,5-7-51 0,1 4 61 15,2-2-51-15,3 2 60 0,-1 2-1 0,2 1 5 16,1 2 15-16,2 0 13 0,0 3 16 16,-3 2 6-16,1 3 18 0,0 1 8 0,1 2-49 15,-5 3 58-15,0 4-31 0,-1 1 37 16,-2 5-39-16,1-1 44 0,-4 5-13 0,-2 1 23 15,2 1-9-15,-4 7 14 0,1 1 1 0,-4 2-7 16,-2 3-2-16,-2 0-15 0,-4 0-3 0,-3 1-23 16,-2 1-2-16,-3 5-19 0,-3-1-2 0,-1 3-14 15,-5 2-1-15,-4 4-14 0,-2-2 1 0,-2 4-42 16,0 1-37-16,-2-7-49 0,-2 4-60 0,-1 0-21 16,5-6-131-16,-2-1-27 0,1-1-131 0,2 0-52 15,-2 0-76-15,4-3-485 0,-3 0-706 0</inkml:trace>
          <inkml:trace contextRef="#ctx0" brushRef="#br0" timeOffset="-3743.7912">16645-632 146 0,'0'0'518'0,"0"0"-139"15,-8-9-56-15,8 9-44 0,0 0-9 0,-16-4-23 16,16 4-26-16,-15 4-15 0,15-4 2 16,-18 10-19-16,9-2-6 0,0 2-11 0,-2 3-58 15,-1 1 57-15,0 3-72 0,-1 4 58 0,-1 3-59 16,-1 1 46-16,1 7-63 0,-1 1 65 0,-1 5-76 15,-2 6 47-15,1 1-75 0,1 3 45 0,-2 3-58 16,-3-1 41-16,5 1-57 0,-5 0 1 0,2 0 2 16,-2 2-3-16,2-4-31 0,-3-1 38 15,1 0-3-15,0-3-3 0,1 0 2 0,2-8-3 16,-2-2 12-16,2-1-16 0,-1-4-4 0,-1 2 5 16,0-4 1-16,2-4-8 0,2-3 0 0,-5-1 1 15,3-2-2-15,-1-1 5 0,1-4-1 0,0 0 1 16,-1-4 5-16,-1-1 12 0,1-1 4 0,0-5 3 15,-2 2-11-15,2-5 8 0,0-2-12 0,-2-3 0 16,-1 0 1-16,3-3-4 0,-5-4-3 16,5-3-4-16,0 0-2 0,1-1 0 0,4-4-27 15,2 0 27-15,2 0-1 0,3 0-3 0,3-2-1 16,2 1 3-16,2 0 19 0,5-2-43 0,0-1 26 16,3 2-42-16,5-2 36 0,-1 1-35 15,5 3 41-15,1 0-38 0,-2 3 40 0,6 2-36 16,-4 5 33-16,1 1-32 0,1 6 45 0,-2 0-43 15,0 4 47-15,-5 4-48 0,4 0 48 0,-5 3-38 16,1 2 4-16,-2 1 4 0,-3 4 5 0,-1 1 1 16,-2 2-18-16,-3-2 33 0,-2 4-21 0,0 2-36 15,-3 1-21-15,-3 1-41 0,0-3 26 0,-4 4-95 16,2-3 28-16,-5 1-99 0,2-2 10 0,0-5-37 16,-1 0-66-16,2 0-9 0,1-6-39 0,-1-3-402 15,-1 1-312-15</inkml:trace>
          <inkml:trace contextRef="#ctx0" brushRef="#br0" timeOffset="195388.4443">17073 760 193 0,'-8'9'219'0,"8"-9"-16"0,0 0-27 16,0 0 2-16,0 0-34 0,0 0 13 0,0 0-41 16,-11 7 18-16,11-7-36 0,0 0 27 0,0 0-32 15,0 0-1-15,0 0 0 0,0 0-1 0,0 0 6 16,0 0 15-16,0 0-34 0,0 0 8 15,0 0-14-15,-11 7-10 0,11-7 14 0,0 0-13 16,0 0 9-16,0 0-7 0,0 0 4 0,0 0-8 16,0 0 2-16,0 0 1 0,0 0-5 0,0 0-6 15,0 0-5-15,0 0 0 0,0 0-2 0,0 0-2 16,0 0 0-16,0 0-2 0,0 0-9 0,0 0 0 16,0 0-5-16,0 0 1 0,0 0-5 0,0 0 7 15,0 0 11-15,18-5 12 0,-18 5-8 16,0 0-9-16,19-6-1 0,-19 6-9 0,17-3 3 15,-17 3-5-15,20-4-1 0,-20 4-2 0,23-2-6 16,-23 2-3-16,24-4-4 0,-24 4 7 0,25-4-1 16,-25 4-1-16,26-3-4 0,-26 3 2 0,25-3-3 15,-25 3-4-15,24-1 0 0,-24 1-1 16,22-3 0-16,-22 3-3 0,19-1 1 0,-19 1-1 16,0 0 1-16,23-2 7 0,-23 2-9 0,0 0 2 15,20 0-6-15,-20 0 4 0,0 0 2 0,0 0-2 16,19-1 0-16,-19 1-1 0,0 0 0 0,0 0 2 15,0 0 1-15,18 0-1 0,-18 0 2 0,0 0-4 16,0 0 2-16,0 0 0 0,0 0 1 0,0 0-1 16,0 0 0-16,18 0 1 0,-18 0-3 15,0 0 2-15,0 0 3 0,0 0-5 0,0 0 4 16,0 0-6-16,0 0 3 0,0 0-4 0,0 0 3 16,0 0 0-16,0 0-5 0,0 0-4 0,0 0-3 15,0 0 0-15,18 0-2 0,-18 0 5 16,0 0 1-16,0 0 2 0,0 0-1 0,0 0 4 15,0 0 3-15,0 0-5 0,15 3 6 0,-15-3 0 16,0 0-1-16,0 0 2 0,16 1-1 0,-16-1 1 16,0 0-2-16,0 0 1 0,20 3-1 0,-20-3-9 15,0 0 12-15,0 0 1 0,22 0-2 0,-22 0-1 16,0 0 5-16,0 0-1 0,22 0 3 0,-22 0-61 16,0 0 62-16,0 0-1 0,22-3 0 0,-22 3 0 15,0 0-4-15,18 0 0 0,-18 0-1 16,0 0-1-16,0 0 1 0,20-1-2 0,-20 1 3 15,0 0-5-15,0 0 2 0,18 0-3 16,-18 0 2-16,0 0-1 0,0 0 0 0,22 0 0 0,-22 0 1 16,0 0 3-16,0 0 2 0,21 0-5 15,-21 0 3-15,0 0-1 0,19-2 0 0,-19 2 0 16,0 0-2-16,22-1-3 0,-22 1 5 0,0 0 1 16,20 0-2-16,-20 0 3 0,0 0-4 0,0 0 3 15,20-2-3-15,-20 2 0 0,0 0-1 0,0 0 2 16,17 2-2-16,-17-2-2 0,0 0 4 0,0 0 0 15,0 0 4-15,0 0 0 0,16-2-4 0,-16 2 1 16,0 0-1-16,0 0 2 0,0 0-5 0,0 0-2 16,0 0-6-16,0 0-6 15,0 0-4-15,0 0-7 0,0 0-8 0,0 0-17 16,0 0-17-16,0 0-21 0,0 0-5 0,0 0-56 16,0 0-55-16,0 0-61 0,0 0-62 0,0 0-64 15,0 0-346-15,0 0-247 0</inkml:trace>
          <inkml:trace contextRef="#ctx0" brushRef="#br0" timeOffset="2255.5974">22117 692 549 0,'0'0'594'16,"0"0"-143"-16,3 14-59 0,-3-14-36 0,0 0-99 15,4 14 45-15,-4-14-88 0,0 0 22 0,1 15-90 16,-1-15 31-16,0 0-88 0,3 14 31 0,-3-14-71 16,0 0 52-16,0 0-64 0,6 13 65 0,-6-13-50 15,0 0 53-15,0 0-51 0,0 0 39 16,0 0-47-16,19-3 44 0,-19 3-40 0,10-8 43 15,-10 8-52-15,9-12-2 0,-9 12 1 0,11-14 0 16,-11 14-5-16,9-14-2 0,-9 14 8 0,6-11 14 16,-6 11-3-16,6-12-12 0,-6 12-5 0,0 0-6 15,5-12-5-15,-5 12-9 0,0 0-3 0,0 0-19 16,0 0-36-16,0 0-76 0,0 0-47 16,-19 3-154-16,19-3-33 0,-9 9-133 0,9-9-118 15,-10 12-392-15,10-12-595 0</inkml:trace>
          <inkml:trace contextRef="#ctx0" brushRef="#br0" timeOffset="1912.7039">22311 136 337 0,'0'0'517'15,"0"0"-97"-15,0 0-83 0,0 0-45 16,5-11-41-16,-5 11-26 0,0 0-26 0,0 0-11 16,0 0-7-16,0 0-10 0,0 0-3 0,-14 8-11 15,14-8-19-15,-8 11-66 0,8-11 54 0,-10 10-68 16,10-10 47-16,-8 12-59 0,8-12 41 0,-10 13-68 16,10-13 53-16,-6 13-72 0,6-13 56 0,0 0-57 15,-2 15 58-15,2-15-53 0,0 0 57 0,0 0-61 16,0 0 55-16,2 17-52 0,-2-17 38 0,0 0-47 15,0 0 46-15,18-2-53 0,-18 2 57 0,0 0-56 16,18-8 55-16,-18 8-56 0,11-7 54 0,-11 7-60 16,9-12 52-16,-9 12-44 0,9-11 60 15,-9 11-58-15,7-13 45 0,-7 13-53 0,6-11 46 16,-6 11-53-16,0 0 53 0,0-18-58 16,0 18 40-16,0 0-76 0,-7-11 40 0,7 11-71 15,0 0 33-15,-17-1-45 0,17 1-34 0,-16 5-40 16,16-5-53-16,-17 9-74 0,7-1-78 0,-1 2-67 15,2-1-360-15,-4 4-349 0</inkml:trace>
        </inkml:traceGroup>
      </inkml:traceGroup>
    </inkml:traceGroup>
    <inkml:traceGroup>
      <inkml:annotationXML>
        <emma:emma xmlns:emma="http://www.w3.org/2003/04/emma" version="1.0">
          <emma:interpretation id="{766649CA-2C97-4AB7-A72B-DAB7911A4EC6}" emma:medium="tactile" emma:mode="ink">
            <msink:context xmlns:msink="http://schemas.microsoft.com/ink/2010/main" type="paragraph" rotatedBoundingBox="12534,3672 32386,3472 32406,5472 12555,5672" alignmentLevel="2"/>
          </emma:interpretation>
        </emma:emma>
      </inkml:annotationXML>
      <inkml:traceGroup>
        <inkml:annotationXML>
          <emma:emma xmlns:emma="http://www.w3.org/2003/04/emma" version="1.0">
            <emma:interpretation id="{30DC89D8-5311-4D5D-97B0-104EEF6DA359}" emma:medium="tactile" emma:mode="ink">
              <msink:context xmlns:msink="http://schemas.microsoft.com/ink/2010/main" type="line" rotatedBoundingBox="12534,3672 32386,3472 32406,5472 12555,5672"/>
            </emma:interpretation>
          </emma:emma>
        </inkml:annotationXML>
        <inkml:traceGroup>
          <inkml:annotationXML>
            <emma:emma xmlns:emma="http://www.w3.org/2003/04/emma" version="1.0">
              <emma:interpretation id="{6768A852-68C3-46F9-96AD-F1A476526E46}" emma:medium="tactile" emma:mode="ink">
                <msink:context xmlns:msink="http://schemas.microsoft.com/ink/2010/main" type="inkWord" rotatedBoundingBox="12445,4152 15415,3848 15561,5278 12591,5581"/>
              </emma:interpretation>
              <emma:one-of disjunction-type="recognition" id="oneOf1">
                <emma:interpretation id="interp5" emma:lang="ru-RU" emma:confidence="0">
                  <emma:literal>ПИК</emma:literal>
                </emma:interpretation>
                <emma:interpretation id="interp6" emma:lang="ru-RU" emma:confidence="0">
                  <emma:literal>„(Пе,</emma:literal>
                </emma:interpretation>
                <emma:interpretation id="interp7" emma:lang="ru-RU" emma:confidence="0">
                  <emma:literal>„(Пег</emma:literal>
                </emma:interpretation>
                <emma:interpretation id="interp8" emma:lang="ru-RU" emma:confidence="0">
                  <emma:literal>„(Пе.</emma:literal>
                </emma:interpretation>
                <emma:interpretation id="interp9" emma:lang="ru-RU" emma:confidence="0">
                  <emma:literal>„(Пер,</emma:literal>
                </emma:interpretation>
              </emma:one-of>
            </emma:emma>
          </inkml:annotationXML>
          <inkml:trace contextRef="#ctx0" brushRef="#br0" timeOffset="15600.1293">10060 3276 57 0,'0'0'445'0,"0"0"-91"16,0 0-18-16,6-12-12 0,-6 12-22 0,0 0-2 16,0 0-37-16,0 0-13 0,0 0-35 0,0 0 4 15,3-13-31-15,-3 13 18 0,0 0-47 0,0 0 26 16,0 0-48-16,0 0 25 0,0 0-43 15,0 0 1-15,0 0-4 0,0 0-1 0,0 0-2 16,-16 8-7-16,16-8-12 0,-11 8-1 0,11-8-2 16,-6 12-18-16,6-12-31 0,-12 12 56 0,12-12-5 15,-12 16-54-15,12-16 52 0,-10 20-61 0,2-8 58 16,5 0-47-16,-3 1 58 0,0 1-53 0,0-2 49 16,2 3-58-16,-1 0 45 0,2 0-49 15,-2 3 47-15,0-2-55 0,0 1 50 0,2 3-52 16,-2-1 45-16,1 0-40 0,1 1 46 0,-3 2-53 15,4-3 45-15,-1 2-43 0,-1 1 42 0,1-1-48 16,-3 1 49-16,6-1-51 0,-2 0 43 16,0 0-40-16,1-2 45 0,1-2-46 0,0 3 47 15,0-3-48-15,1 0 46 0,1 1-45 0,0-1 40 16,1-2-45-16,0 0 36 0,0-1-34 0,1-3 41 16,1 3-24-16,1-3 34 0,-1-1-29 0,2 0 11 15,-7-10-9-15,13 15 18 0,-13-15-18 0,17 13 9 16,-17-13-9-16,18 6 4 0,-18-6-18 0,21 1 4 15,-21-1-8-15,24-6 4 0,-9 1-12 0,0-5 5 16,0 1-11-16,0-2 8 0,3-2-12 0,-3-4 8 16,3-1-9-16,0-1 7 0,0-2-9 15,0-2 6-15,-3-1-13 0,2-1 4 0,-4-1-7 16,1 1-10-16,-1-4-3 0,-2 2-5 0,1-2 2 16,-2 0-25-16,1 1 28 0,-4 0-1 0,1 0 1 15,-1 3 5-15,1 3-3 0,-4-2 8 0,2 3 17 16,-4 0-17-16,4 1 3 0,1 0 1 15,-7 5 26-15,3-2-31 0,2 2 35 0,-5 2-34 16,6 0 29-16,-6 13-23 0,4-21 22 0,-4 21-36 16,2-17 33-16,-2 17-34 0,3-15 30 0,-3 15-36 15,0 0 34-15,3-18-34 0,-3 18 45 0,0 0-41 16,0 0 29-16,0 0-20 0,0 0 32 0,0 0-26 16,0 0 26-16,0 0-32 0,0 0-4 0,8 15 11 15,-8-15 0-15,0 0 0 0,0 21 8 16,0-21-3-16,2 20 1 0,-2-20 3 0,0 19 1 15,0-19-24-15,2 27 47 0,-2-27 4 0,0 30 5 16,0-15-6-16,3 2 1 0,-3-1 0 0,3-1 5 16,-3 2 0-16,0 1 0 0,3 0-2 0,-1 0-7 15,-2 0 0-15,2-1 11 0,-2 2-13 0,0-1 7 16,3 3-2-16,-3-2 2 0,2-2-6 0,-2 1-2 16,3-1-2-16,0 1 0 0,-3 0 2 0,3-2-5 15,-1-1 8-15,0 4-4 0,-2-3 0 0,2-2 0 16,1 0-4-16,0 2-9 0,-3-16 11 0,3 27-1 15,2-14-2-15,-5-13 0 0,7 24 1 0,-7-24 2 16,7 20 2-16,-7-20 2 0,5 16-17 16,-5-16-5-16,13 16 0 0,-13-16 0 0,8 10 0 15,-8-10 0-15,15 10 0 0,-15-10 0 16,15 7 0-16,-15-7 0 0,17 3 0 0,-17-3 0 16,15-2 0-16,-15 2 0 0,21-3 0 0,-9-3 0 15,1 0 0-15,-1-2 0 0,2-2 0 0,-2-1 0 16,1-5 0-16,2 2 0 0,0 1 0 0,0-7 0 15,2 1 0-15,-4-2 0 0,1-2 0 0,1-1 0 16,-2-1 0-16,1-3 0 0,-5 1 0 16,1 0 0-16,-2-1 0 0,2 1 0 0,-5-2 0 15,1 2 0-15,-2 1 0 0,-4 2 0 0,3 0 0 16,-3 0 0-16,0-2 0 0,-3 4 0 0,3-2 0 16,-1 2 0-16,-4 1 0 0,1-1 0 0,2 2 0 15,-1 3 0-15,0 0 0 0,2 1 0 0,-5 2 0 16,3-1 0-16,3 15 0 0,-5-24 0 0,5 24 0 15,-4-17 0-15,4 17 0 0,-6-16 0 0,6 16 0 16,-5-14 0-16,5 14-12 0,0 0-199 0,-3-11-9 16,3 11-106-16,0 0-6 0,0 0-80 0,0 0-73 15,0 0-54-15,-4 11-60 0,4-11-45 0,1 16-157 16,-1-16-330-16,3 17-747 0</inkml:trace>
          <inkml:trace contextRef="#ctx0" brushRef="#br0" timeOffset="17412.3154">12042 3008 307 0,'0'0'400'0,"0"0"4"0,0 0-53 15,0 0-23-15,-3-15-15 0,3 15-30 0,0 0-31 16,0 0-13-16,0 0-22 0,-5-10-25 0,5 10-18 16,0 0-43-16,0 0 13 0,0 0-41 15,-13-5 23-15,13 5-45 0,0 0 30 0,0 0-44 16,-18 5 24-16,18-5-40 0,0 0 29 0,-11 7-40 16,11-7 36-16,-8 10-37 0,8-10 31 0,-10 13-43 15,10-13 8-15,-11 16-5 0,11-16-7 0,-11 19 4 16,11-19-6-16,-8 22-1 0,3-9 2 0,1 0 3 15,-1 1 3-15,1 1 2 0,1-1-2 0,-3 1-64 16,3 0 67-16,0 2-63 0,-1-1 72 0,1 2-66 16,-2 0 67-16,-1 2-58 0,1-2-2 15,-2 0 8-15,3 2 2 0,-2-1 5 0,1 1 4 16,-2-1 1-16,0-1 62 0,0 2-64 0,0-3 63 16,-4 1-65-16,6-1 64 0,-2 0-60 0,-2 0 67 15,-3-1-10-15,4 1-6 0,-2-4-7 0,0 2-3 16,2 0-1-16,-4-3-5 0,2 1-5 15,2-2 3-15,-3 1 10 0,1-3 8 0,0 0 3 16,-1 0 9-16,2-1 7 0,-1-1 8 0,10-7-6 16,-19 11-13-16,19-11-5 0,-19 9 11 0,19-9-39 15,-21 4 61-15,21-4-56 0,-21 0 37 0,21 0-48 16,-18-4 45-16,18 4-48 0,-18-10 44 0,18 10-55 16,-15-13 44-16,15 13-50 0,-15-16 41 0,15 16-52 15,-10-19 45-15,5 8-51 0,5 11 45 0,-6-23-50 16,6 23 47-16,-4-21-48 0,4 21 47 0,0-24-50 15,0 24 42-15,4-21-40 0,-4 21 43 0,3-23-50 16,-3 23 50-16,6-19-49 0,-6 19 47 0,7-15-51 16,-7 15 52-16,9-12-50 15,-9 12 43-15,0 0-64 0,11-10 32 0,-11 10-66 16,0 0 24-16,0 0-71 0,15 2 39 0,-15-2-77 16,11 9 34-16,-11-9-93 0,6 13 31 0,-6-13-33 15,4 16-33-15,-4-16-22 0,3 18-22 0,-3-18-45 16,4 21-8-16,-4-21 19 0,0 18-28 0,0-18 8 15,0 17-443-15,0-17-336 0</inkml:trace>
          <inkml:trace contextRef="#ctx0" brushRef="#br0" timeOffset="18700.7481">11812 3349 58 0,'0'0'489'0,"0"0"-92"0,-18-5-39 16,18 5-35-16,0 0-25 0,-15-4-24 16,15 4-36-16,0 0-37 0,0 0-31 0,0 0-23 15,-15-2 3-15,15 2 12 0,0 0 3 16,0 0-14-16,0 0 11 0,0 0 17 0,12-5 7 16,-12 5-64-16,18-3 58 0,-18 3-78 0,26-5 61 15,-9 3-22-15,-2-3-19 0,3 2-18 0,0 0-19 16,0 0-15-16,-1-3-14 0,1 4-12 0,0 0-4 15,-3-3-9-15,3 2-11 0,-4 0-4 0,1 0-5 16,-15 3-7-16,27-3-45 0,-27 3-29 0,22-5-28 16,-22 5-23-16,15-4-30 0,-15 4-21 15,0 0-44-15,20-1 6 0,-20 1-52 0,0 0-40 16,0 0-33-16,21 4-48 0,-21-4-20 0,0 0-434 16,7 9-380-16</inkml:trace>
          <inkml:trace contextRef="#ctx0" brushRef="#br0" timeOffset="18172.0982">12140 3026 156 0,'0'0'344'16,"9"-10"-70"-16,-9 10-35 0,0 0-17 0,7-13-24 16,-7 13-7-16,0 0-6 0,9-10-6 0,-9 10-16 15,0 0-16-15,0 0-30 0,0 0-7 16,0 0-2-16,0 0-4 0,0 0-5 0,0 0-7 15,0 0-5-15,0 0 2 0,0 0 9 0,0 0 2 16,0 0-7-16,0 0-5 0,-13 6-6 16,13-6-6-16,0 0-2 0,-8 11-2 0,8-11 3 15,0 0-22-15,-10 13 28 0,10-13-27 0,-8 11 34 16,8-11-16-16,-5 14 30 0,5-14-45 0,-9 14 32 16,9-14-49-16,-8 15 35 0,8-15-35 0,-7 17 4 15,0-5 2-15,7-12 7 0,-5 19-2 0,5-19 1 16,-9 23-2-16,9-23 3 0,-9 22 1 0,6-8-4 15,-4-2-7-15,3 2 3 0,0-1-62 0,0-1 66 16,-2 3-60-16,1-1 62 0,-1-1-54 16,2 1 58-16,-1 1-63 0,0-1 8 0,0 2 59 15,-1-1-62-15,2-2 56 0,-1 2-64 0,2-1 69 16,-3 1-67-16,1-3 52 0,-1 3-54 0,2-2 53 16,2 0-57-16,-4-1 54 0,3 1-61 0,3-13 58 15,-9 24-54-15,9-24 56 0,-3 23-60 0,3-23 58 16,-6 20-5-16,6-20-3 0,-6 16 3 0,6-16-5 15,-3 18-9-15,3-18-4 0,-6 15-9 16,6-15 7-16,-3 12 0 0,3-12-3 0,0 0-5 16,-4 17-1-16,4-17 1 0,0 0-3 15,0 0 2-15,-2 16-3 0,2-16-4 0,0 0 8 16,0 0 1-16,0 0 3 0,0 0 5 0,0 15-34 16,0-15 58-16,0 0-4 0,0 0 1 0,0 0-3 15,0 0-45-15,18 3 54 0,-18-3-54 0,0 0 50 16,15-4-53-16,-15 4 56 0,18-5-56 0,-18 5 59 15,16-6-57-15,-16 6 48 0,17-9-53 0,-17 9 51 16,18-7-54-16,-7 0 51 0,-11 7-49 0,19-10 46 16,-19 10-49-16,21-9 51 0,-21 9-55 0,16-9 43 15,-16 9-71-15,17-9 42 0,-17 9-67 0,13-7 39 16,-13 7-66-16,13-8 43 0,-13 8-70 0,11-9 36 16,-11 9-77-16,11-9 31 0,-11 9-48 0,8-8 6 15,-8 8-19-15,0 0-21 0,10-13-38 16,-10 13-9-16,5-11-30 0,-5 11 40 15,0 0-43-15,0 0 11 0,0-19-73 0,0 19-344 16,-5-12-217-16</inkml:trace>
          <inkml:trace contextRef="#ctx0" brushRef="#br0" timeOffset="19452.0814">12342 3408 5 0,'0'0'408'15,"0"0"-93"-15,0 0-45 0,0 0-27 0,0 0-26 16,-12-6 13-16,12 6-26 0,0 0-10 16,0 0-8-16,0 0-12 0,0 0-4 0,0 0-1 15,0 0 0-15,0 0 0 0,0 0 0 0,0 0 6 16,0 0-2-16,0 0-12 0,-8-9-4 0,8 9-3 15,0 0-73-15,0 0 31 0,0 0-71 0,0 0 35 16,0 0-17-16,0 0-12 0,3-14-13 16,-3 14-7-16,0 0 12 0,11-15-17 0,-11 15-12 15,12-13 2-15,-12 13-7 0,18-18 0 0,-6 9-2 16,2-5-1-16,1 3 0 0,-2-3 34 0,2-1-41 16,1 1 35-16,2-2-38 0,1-1 34 0,-3-1-29 15,2 0 26-15,-3 4-35 0,-1-2 33 0,1-1-34 16,-3 4 36-16,-2-4-37 0,1 3 40 0,-2 0-36 15,0 1 46-15,-2 0-23 0,-1 0 28 0,-6 13-43 16,10-23 38-16,-10 23-29 0,6-20 31 16,-6 20-31-16,1-19 27 0,-1 19-21 15,0-16 18-15,0 16-26 0,-4-14 22 0,4 14-31 16,-6-12 29-16,6 12-29 0,-7-9 27 0,7 9-30 16,-12-6 27-16,12 6-30 0,-14-4 25 0,14 4-7 15,0 0 4-15,-25 0-23 0,25 0 27 0,-16 5-33 16,16-5 28-16,-18 6-28 0,18-6 28 0,-15 8-26 15,15-8 29-15,-18 14-25 0,18-14 26 0,-18 12-29 16,8-4 25-16,10-8-22 0,-15 16 23 0,8-6-16 16,7-10 28-16,-15 17-27 0,10-6 28 0,-2-1-24 15,1 1 23-15,-1 0-23 0,2 0 1 0,1 2 3 16,-2-2 2-16,1 2 3 0,-1-2 0 0,1 2 8 16,-2 1 1-16,3 0 0 0,-2-3 5 0,2 5 1 15,-2-2-10-15,2-1-1 0,-1 1-6 16,-2-1-51-16,4 2 65 0,-2-1-59 0,-2 0 62 15,1 2-59-15,2-3 68 0,-1 4-65 16,-1-4 62-16,1 2-53 0,0 1 51 0,0-2-56 16,1 1 70-16,-2-1-75 0,1 1 62 0,2-1-7 15,-2 2-3-15,-1-1-3 0,2-2-2 0,0 1-2 16,0 1-6-16,-2-2 4 0,2 1-3 0,0 0-4 16,0 0 2-16,1-1 0 0,-1 0 3 0,4-13-1 15,-6 24-6-15,6-24 0 0,-1 20 1 0,1-20 4 16,-1 19-2-16,1-19 0 0,1 18 1 0,-1-18 6 15,1 16 6-15,-1-16 0 0,3 14 0 16,-3-14 8-16,8 14 13 0,-8-14 8 0,10 9 4 16,-10-9 16-16,15 6 4 0,-15-6-4 0,17 1-14 15,-17-1-1-15,19 0-1 0,-19 0 0 0,22-4 1 16,-22 4-50-16,28-9 50 0,-16 6-52 0,0-4 48 16,1 2-55-16,-1-1 42 0,2-3-46 0,-4 1 46 15,3 2-52-15,-2-1 49 0,0-2-51 0,-1 3 46 16,-10 6-66-16,18-14 26 0,-18 14-77 0,14-12 25 15,-14 12-86-15,14-9 28 0,-14 9-100 16,9-9-6-16,-9 9-64 0,10-7-61 0,-10 7-65 16,0 0-61-16,0 0-19 0,9-7-584 15,-9 7-701-15</inkml:trace>
          <inkml:trace contextRef="#ctx0" brushRef="#br0" timeOffset="16344.9078">11677 2637 8 0,'0'0'480'0,"-6"-10"-107"0,6 10-30 15,-9-8-25-15,9 8-16 0,0 0 2 16,-21 0-22-16,21 0-29 0,-21 7-7 0,12 1-2 15,-7 1 19-15,1 4-35 0,-3 3 43 0,1 3-36 16,-1 4 23-16,-6 5-20 0,3 3 13 0,-5 7-16 16,-1 4 12-16,-1 4-13 0,-1 0 5 0,-1 5-47 15,0 1 42-15,-1 12-61 0,1 0-6 0,4-8-15 16,2 1-14-16,0 3-10 0,3 1-24 0,3-1 0 16,0 0-31-16,6-3-4 0,1-1-22 0,1-3 2 15,3-10-23-15,2 1-3 0,2-10-8 0,3 2 0 16,0-4-7-16,0-5-34 0,3 0-39 0,-1-3-29 15,0 0 5-15,0-1-66 0,1-4 0 16,0-4-81-16,0 2 17 0,0-5-93 16,-3-12 25-16,5 23-55 0,-5-23-4 0,7 14-49 15,-7-14-75-15,11 7-34 0,-11-7-97 0,0 0-421 16,16-2-628-16</inkml:trace>
          <inkml:trace contextRef="#ctx0" brushRef="#br0" timeOffset="20192.1754">12692 3664 488 0,'0'0'462'0,"11"-6"-52"0,-11 6-32 0,0 0-26 0,0 0-25 16,0 0-38-16,0 0-34 0,0 0-24 15,0 0-19-15,0 0-15 0,0 0-13 0,10-8-16 16,-10 8-14-16,0 0 1 0,0 0-71 0,0 0 59 16,0 0-76-16,0 0 49 0,8-13-73 0,-8 13 57 15,0 0-75-15,7-10 56 0,-7 10-70 0,0 0 62 16,11-10-70-16,-11 10 65 0,0 0-66 0,11-10 53 16,-11 10-63-16,9-8 57 0,-9 8-58 0,0 0 63 15,13-10-62-15,-13 10 64 0,0 0-65 0,18-8 63 16,-18 8-73-16,0 0 63 0,17-5-66 0,-17 5 61 15,0 0-63-15,16-3 61 0,-16 3-62 16,0 0 64-16,0 0-70 0,17 3 68 0,-17-3-45 16,0 0 46-16,10 8-57 0,-10-8 62 15,0 0-51-15,6 13 56 0,-6-13-58 0,0 0 61 16,0 19-60-16,0-19 55 0,-5 16-2 0,5-16-13 16,-7 19-4-16,2-8-4 0,-2 0-7 0,0 2-5 15,-3-2 1-15,3 1-1 0,-1 2-2 0,-2-4 3 16,1 2-3-16,-2 2-7 0,0-1 2 0,2-2 1 15,-2-1-2-15,4 0 0 0,-4 0 0 0,3 1 1 16,-2-3 2-16,2 1-1 0,-1 0-1 0,9-9 2 16,-14 14 1-16,14-14 4 0,-13 12-10 0,13-12 17 15,-9 9-3-15,9-9-2 0,0 0-2 16,-10 11-4-16,10-11-3 0,0 0-3 0,0 0 0 16,-10 11 5-16,10-11 0 0,0 0-6 0,0 0-2 15,0 0 0-15,0 0 0 0,7 10-5 0,-7-10-37 16,0 0 59-16,17 3-1 0,-17-3 3 0,14 4 0 15,-14-4 16-15,18 1 10 0,-18-1 17 0,22 2-40 16,-22-2 56-16,20 0-62 0,-20 0 52 16,25 3-51-16,-25-3 51 0,24 0-48 0,-24 0 54 15,24 1-57-15,-24-1 45 0,22 0-56 0,-22 0 46 16,20-1-54-16,-20 1 46 0,0 0-49 0,23 0 50 16,-23 0-43-16,0 0 41 0,19-3-52 15,-19 3 44-15,0 0-81 0,14-2 17 0,-14 2-78 0,0 0 21 16,0 0-89-16,8-8 14 0,-8 8-116 15,0 0 4-15,0 0-28 0,0 0-13 0,3-14-37 16,-3 14-68-16,0 0-10 0,0 0-7 0,-8-15-97 16,8 15-316-16,-3-12-395 0</inkml:trace>
        </inkml:traceGroup>
        <inkml:traceGroup>
          <inkml:annotationXML>
            <emma:emma xmlns:emma="http://www.w3.org/2003/04/emma" version="1.0">
              <emma:interpretation id="{402443DD-827D-49C6-B1C9-A809F04C7BD2}" emma:medium="tactile" emma:mode="ink">
                <msink:context xmlns:msink="http://schemas.microsoft.com/ink/2010/main" type="inkWord" rotatedBoundingBox="15672,3788 22551,3569 22601,5136 15722,5354"/>
              </emma:interpretation>
              <emma:one-of disjunction-type="recognition" id="oneOf2">
                <emma:interpretation id="interp10" emma:lang="ru-RU" emma:confidence="0">
                  <emma:literal>0,2500232420)</emma:literal>
                </emma:interpretation>
                <emma:interpretation id="interp11" emma:lang="ru-RU" emma:confidence="0">
                  <emma:literal>0,2500232429)</emma:literal>
                </emma:interpretation>
                <emma:interpretation id="interp12" emma:lang="ru-RU" emma:confidence="0">
                  <emma:literal>0322500232420)</emma:literal>
                </emma:interpretation>
                <emma:interpretation id="interp13" emma:lang="ru-RU" emma:confidence="0">
                  <emma:literal>0322500232429)</emma:literal>
                </emma:interpretation>
                <emma:interpretation id="interp14" emma:lang="ru-RU" emma:confidence="0">
                  <emma:literal>03225000232420)</emma:literal>
                </emma:interpretation>
              </emma:one-of>
            </emma:emma>
          </inkml:annotationXML>
          <inkml:trace contextRef="#ctx0" brushRef="#br0" timeOffset="22599.9894">14093 3229 360 0,'0'0'438'0,"0"0"-36"0,0 0-34 0,0 0 8 16,0 0-34-16,0 0-4 0,0 0-41 16,0 0 20-16,6-9-50 0,-6 9-16 15,0 0-11-15,0 0-21 0,0 0-32 0,0 0-36 16,0 0-24-16,0 0-9 0,0 0-7 0,0 0-16 15,-9 11-19-15,9-11-6 0,0 0-8 0,-8 12-44 16,8-12 58-16,0 0-61 0,-10 16 51 0,10-16-69 16,0 0 55-16,-7 17-66 0,7-17 55 0,0 0-59 15,-3 12 54-15,3-12-58 0,0 0 66 0,-4 13-69 16,4-13 61-16,0 0-55 0,0 0 57 0,0 0-58 16,7 9 56-16,-7-9-54 0,0 0 54 0,0 0-62 15,15-7 59-15,-15 7-5 0,0 0-6 0,14-7-5 16,-14 7-1-16,0 0-3 0,12-11 0 0,-12 11-2 15,0 0-6-15,7-15-1 0,-7 15 0 16,0 0-1-16,4-14 4 0,-4 14 0 0,0 0-4 0,0 0 2 16,0-16 1-16,0 16-4 0,0 0 1 15,0 0-2-15,0 0 0 0,-7-9-4 0,7 9 6 16,0 0-1-16,0 0-4 0,-17 6-1 16,17-6 1-16,-11 8 2 0,11-8 7 0,-10 11-56 15,10-11 54-15,-10 13-51 0,10-13 60 0,-7 13-55 16,7-13 59-16,-5 12-57 0,5-12 59 0,-6 12-57 15,6-12 66-15,0 0-61 0,-4 12 64 0,4-12-53 16,0 0 50-16,0 0-54 0,0 0 63 0,11 9-64 16,-11-9 49-16,0 0-51 0,14-4 59 0,-14 4-62 15,0 0 62-15,15-11-6 0,-15 11-2 16,8-9-6-16,-8 9 0 0,7-12-6 0,-7 12 1 16,6-14-7-16,-6 14 0 0,4-13 0 0,-4 13 4 15,0 0-2-15,1-19 6 0,-1 19-10 0,0 0 0 16,-4-16-4-16,4 16 0 0,0 0-1 0,-8-9-1 15,8 9 3-15,0 0 0 0,0 0-4 0,-22 0-2 16,22 0 0-16,-12 6-13 0,12-6-21 0,-14 11-37 16,14-11-108-16,-15 16 9 0,6-7-61 0,2 2-64 15,1 1-84-15,-1 2-52 0,-3 1-131 0,3 2-475 16,-1 1-662-16</inkml:trace>
          <inkml:trace contextRef="#ctx0" brushRef="#br0" timeOffset="23844.2801">14640 2896 159 0,'0'0'501'0,"0"0"-69"0,0 0-23 16,0 0-21-16,0 0-21 0,0 0-41 15,0 0-29-15,4-14-25 0,-4 14-31 16,0 0-22-16,0 0-34 0,0 0 41 0,0 0-44 16,-8 9 7-16,8-9-53 0,-7 12 15 0,7-12-51 15,-7 15 30-15,0-4-31 0,7-11 13 0,-13 20-22 16,7-10 9-16,-1-1-26 0,7-9 5 0,-13 19-23 15,5-9 13-15,8-10-24 0,-14 17 11 0,14-17-19 16,-11 13 11-16,11-13-11 0,-9 11 10 0,9-11-10 16,-10 10 11-16,10-10-5 0,0 0 5 0,-11 10-22 15,11-10-8-15,0 0 3 0,0 0-11 0,0 0 6 16,0 0-13-16,-8-9 8 0,8 9-14 0,0 0 7 16,5-17-18-16,-5 17 11 0,7-19-20 0,-7 19 10 15,11-21-11-15,-4 8 10 0,0 2-9 16,1-4 13-16,2 1-14 0,-2 0 18 0,3-1-13 15,0 1 18-15,-3 1-14 0,2 0 18 0,-2 4-13 16,2-3 13-16,-3 3-16 0,1 0 13 16,-8 9-13-16,15-15 14 0,-15 15-15 0,13-13 15 15,-13 13-14-15,12-7 17 0,-12 7-9 0,10-7 22 16,-10 7-11-16,0 0 16 0,20-2-7 0,-20 2 13 16,13 6-8-16,-13-6 19 0,9 12-11 0,-9-12 6 15,10 15 0-15,-10-15 16 0,7 25-1 0,-7-25 12 16,4 28-7-16,-4-12 0 0,-3 1 3 0,2 2 2 15,0 1-7-15,-4 3-5 0,0 1-3 16,-2-2-6-16,1 5-47 0,-2 1 51 0,-3-1-53 16,0 1 49-16,2-1-49 0,-5-2 48 0,0 2-50 15,2-1 48-15,-2 0-52 0,-3-2 52 0,3 0-51 16,-2 0 49-16,1-2-42 0,-2 1 35 0,1-3-46 16,2-1 52-16,0-1-50 0,-1-4 49 0,1-1-50 15,2 0 48-15,-2 0-45 0,3-4 44 0,-1 0-46 16,1-2 48-16,1-1-47 0,-1 1 48 0,11-7-52 15,-19 10 46-15,19-10-42 0,-18 3 43 0,18-3-50 16,-17 1 58-16,17-1-55 0,0 0 44 16,-21-3-48-16,21 3 47 0,-12-6-47 15,12 6 4-15,-11-8 4 0,11 8 4 0,0 0 1 16,-11-11 2-16,11 11 0 0,-3-13 3 0,3 13 11 16,0 0-6-16,0-21 38 0,0 21-53 0,4-14 46 15,-4 14-46-15,10-15 41 0,-10 15-45 0,12-16 47 16,-12 16-49-16,17-16 46 0,-17 16-46 0,19-14 47 15,-9 6-49-15,1 2 50 0,0-1-52 0,1 0 48 16,1 2-42-16,-1 1 43 0,-12 4-48 0,26-6 52 16,-10 3-55-16,-16 3 50 0,24-3-45 0,-24 3 49 15,24 1-50-15,-24-1 51 0,22 4-48 0,-22-4 49 16,22 6-50-16,-10-2 53 0,-12-4-46 0,20 13 45 16,-9-5-39-16,-3 0 50 0,1 2-46 0,0-1 52 15,-2 3-40-15,-7-12 48 0,12 22-46 0,-6-11 39 16,-1 2-50-16,1-3 47 0,-6-10-50 15,6 24 45-15,-6-24-44 0,7 20 46 0,-2-9-43 16,-5-11 30-16,5 15-35 0,-5-15 51 0,6 13-20 16,-6-13 49-16,0 0-11 0,6 14 21 15,-6-14 12-15,0 0-17 0,0 0-10 0,0 0-21 16,14 3 0-16,-14-3-9 0,0 0-5 0,17-13-4 16,-17 13-6-16,12-12-5 0,-5 2-4 0,1 0-2 15,2 1-19-15,-2-3 18 0,2 2-5 0,-2-2-19 16,2 0-19-16,-3 2-17 0,1-1-14 0,2 1-27 15,-4 0-21-15,1 1 20 0,-7 9-83 0,11-16 16 16,-11 16-85-16,9-13 15 0,-9 13-42 0,0 0-108 16,7-14-4-16,-7 14-27 0,0 0-23 15,0 0-34-15,0 0-8 0,0 0-7 0,0 0-543 16,0 0-635-16</inkml:trace>
          <inkml:trace contextRef="#ctx0" brushRef="#br0" timeOffset="25384.299">15749 3165 4 0,'0'0'568'0,"0"0"-99"0,6-11-14 16,-6 11-11-16,0 0-2 0,0 0-56 0,0 0 34 15,0 0-57-15,2-14-12 0,-2 14-16 0,0 0-11 16,0 0-50-16,0 0-21 0,0 0-40 0,0 0-34 16,0 0-25-16,0 0-27 0,0 0-22 15,0 0-21-15,0 0-7 0,0 0 19 0,0 0 7 16,0 0-15-16,0 0 3 0,0 0-62 0,-7 17 44 15,7-17-50-15,-5 13 54 0,5-13-37 0,-7 19 47 16,7-19-42-16,-7 22 38 0,0-10-45 0,2 0 39 16,-1 3-42-16,1-1 4 0,2 1 6 0,-4-1-3 15,2 2-5-15,-1 2 2 0,2-3-5 0,-2 0-9 16,1 1 0-16,2 0-8 0,-1-2 2 0,1-1-5 16,-1 0-3-16,4-13-3 0,-5 24 1 0,5-24-4 15,-6 19 2-15,6-19 0 0,0 17 0 0,0-17-3 16,3 14 9-16,-3-14 7 0,0 0-6 0,7 15-6 15,-7-15 5-15,0 0-2 0,13 7 4 16,-13-7-4-16,0 0 0 0,23-1-10 0,-23 1 3 16,15-6-20-16,-15 6-38 0,18-9-40 15,-18 9-21-15,19-12-22 0,-9 4 21 0,-10 8-85 16,17-13 10-16,-17 13-112 0,16-18 6 0,-16 18-88 16,15-18-10-16,-15 18-42 0,12-20-51 0,-12 20-15 15,8-21-100-15,-3 8-395 0,-5 13-595 0</inkml:trace>
          <inkml:trace contextRef="#ctx0" brushRef="#br0" timeOffset="25804.2942">15822 2912 577 0,'0'0'550'16,"0"0"-51"-16,-1-18-15 0,1 18-24 0,0 0-56 15,0-15 16-15,0 15-66 0,0 0-8 0,0 0-61 16,0 0-26-16,-3-18-57 0,3 18-15 0,0 0-46 16,0 0-9-16,0 0-44 0,0 0 0 0,0 0-22 15,0 0 17-15,0 0-15 0,0 0-3 0,0 0-24 16,0 0 3-16,0 0-21 0,0 0 5 0,0 0-17 16,0 0 10-16,0 0-30 0,0 0 33 0,0 0-16 15,0 0 13-15,0 0-19 0,0 0 16 0,0 0-16 16,0 0 13-16,0 0-11 0,0 0 8 15,19-5-11-15,-19 5 13 0,10-8-16 0,-10 8 15 16,8-8-13-16,-8 8 11 0,8-11-5 0,-8 11 7 16,7-10-12-16,-7 10 16 0,0 0-4 15,7-14 14-15,-7 14-5 0,0 0 3 0,0 0-14 16,2-15 6-16,-2 15-14 0,0 0 4 0,0 0-6 16,0 0 9-16,-13-6-8 0,13 6 2 0,0 0-9 15,-14 8 7-15,14-8-22 0,-9 8-11 0,9-8-40 16,-9 11-35-16,9-11-80 0,-9 15-30 0,9-15-103 15,-8 17-38-15,8-17-82 0,-6 21-80 16,6-21-51-16,-7 21-491 0,7-21-679 0</inkml:trace>
          <inkml:trace contextRef="#ctx0" brushRef="#br0" timeOffset="24812.2229">15493 2768 308 0,'0'0'353'0,"9"-14"-63"0,-9 14-24 16,10-14-20-16,-10 14 1 0,10-11 6 0,-10 11-8 16,8-15-31-16,-8 15-31 0,10-13-14 0,-10 13-9 15,8-12 0-15,-8 12 12 0,5-10-19 16,-5 10 20-16,7-12-39 0,-7 12 28 0,0 0-40 16,6-15 39-16,-6 15-39 0,0 0 28 0,4-14-38 15,-4 14-9-15,0 0-9 0,1-14-5 0,-1 14-1 16,0 0-7-16,0 0 3 0,-7-14 8 15,7 14-5-15,0 0-8 0,-9-10-3 0,9 10 6 16,-10-7 2-16,10 7-11 0,0 0-6 0,-21-4-11 16,21 4 7-16,0 0-6 0,-22 1-4 0,22-1-4 15,-20 3-1-15,20-3-5 0,-25 7 5 0,25-7 0 16,-25 8 3-16,13-2-4 0,-1 1-5 0,1-1-7 16,-1 2-6-16,1 0-4 0,0 2-1 0,-1 1-5 15,-1 1-1-15,2 0-4 0,0 1 2 0,-1 1-4 16,2 1 0-16,0-1-2 0,2 2 3 0,-2 0 0 15,1 0-1-15,2 2 1 0,1-2-3 16,0 1 3-16,1 1 5 0,1 0-3 0,-1-1 4 16,2 1 1-16,3-2-2 0,-1-1 2 0,2 2-44 15,0 0 50-15,2 0-39 0,-1-2 44 16,3 0-45-16,-2 0 46 0,3 0-49 0,1-1 51 16,-1-1-51-16,6 3 49 0,-4-5-49 0,0 3 49 15,1-4-44-15,2 4 42 0,-2-3-53 0,3-1 53 16,0 4-52-16,-1-4 47 0,1 0-47 0,-1 1 45 15,-1-1-46-15,2 1 49 0,-1-1-50 0,0 0 49 16,-1-1-48-16,-1 0 48 0,2 1-46 0,-3 0 47 16,0 0-42-16,-7-10 39 0,11 20-42 0,-6-10 7 15,0 1 3-15,-5-11 2 0,5 20 2 16,-5-20 1-16,3 20 45 0,-3-20-49 0,-3 19 42 16,3-19-44-16,-3 20 48 0,3-20-50 0,-7 22 47 15,7-22-48-15,-11 19 48 0,11-19-41 0,-11 19 46 16,4-9-39-16,1 0 2 0,6-10 1 0,-17 17 41 15,9-8-38-15,-2-2 7 0,10-7 7 0,-19 13 13 16,6-8 6-16,2 1 4 0,11-6 5 0,-22 8 0 16,22-8-8-16,-24 5-4 0,24-5-7 0,-24 2 5 15,24-2 6-15,-23-2-4 0,23 2-15 0,-26-5-3 16,26 5 2-16,-24-8 8 0,24 8-3 16,-22-9-3-16,12 2-5 0,10 7-4 0,-18-13-24 15,9 6 22-15,9 7-23 0,-14-17 16 0,14 17-16 16,-11-16 21-16,11 16-4 0,-5-15-3 15,5 15-2-15,-2-18-1 0,2 18 0 0,2-17-2 16,-2 17-2-16,6-15-4 0,-6 15 7 0,11-16-3 16,-11 16 1-16,13-13 5 0,-13 13 2 0,19-13-2 15,-19 13-7-15,22-8-1 0,-22 8 1 0,19-4 0 16,-19 4 1-16,20-4 1 0,-20 4 0 0,18 1-1 16,-18-1 8-16,15 4-5 0,-15-4 1 0,14 6-24 15,-14-6 11-15,8 8-72 0,-8-8 1 0,0 0-46 16,11 13-46-16,-11-13-40 0,0 0-12 0,0 17-127 15,0-17-56-15,0 0-12 0,-6 18-41 0,6-18-60 16,-6 12 3-16,6-12-138 0,-9 11-381 0,9-11-656 16</inkml:trace>
          <inkml:trace contextRef="#ctx0" brushRef="#br0" timeOffset="26640.076">16299 2744 182 0,'0'0'413'15,"0"0"-66"-15,0 0 5 0,0 0-35 0,-11-9-1 16,11 9-17-16,0 0-21 0,0 0-12 0,-13-5-9 16,13 5-34-16,0 0 21 0,0 0-29 0,0 0 33 15,-16-5-52-15,16 5-2 0,0 0-41 16,0 0 16-16,0 0 1 0,-19 4-38 0,19-4 8 16,0 0-31-16,-13 7 8 0,13-7-16 0,-11 12 19 15,11-12-18-15,-12 14-1 0,12-14-9 16,-14 19-1-16,7-10-9 0,0 4 7 0,-1 1 1 15,0 4-3-15,-1-1-8 0,1 1-8 0,0 1 0 16,-2 2-2-16,2 4-7 0,-3-1-2 0,1 1-51 16,1 1 47-16,0 1-44 0,1 0 37 0,1 0-44 15,0 0 47-15,2 0-50 0,-2-4 40 0,4 1-49 16,-2-2 46-16,1 1-49 0,1-2 2 0,0 0 3 16,2-4 3-16,1 1 42 0,-2-2-49 0,2-16 42 15,0 29-47-15,2-15 26 0,-2-14-20 0,4 24 40 16,-4-24-45-16,4 19 55 0,-4-19-55 0,10 15 1 15,-10-15 3-15,12 10 3 0,-12-10 4 0,14 6-2 16,-14-6 0-16,19 0 3 0,-19 0-1 16,22-7 1-16,-22 7-2 0,25-8 2 0,-13 2 6 15,2-3-4-15,3 2-4 0,-4-4 45 0,4 1-48 16,-2-3 37-16,0 1-50 0,0-1 46 16,2-4-45-16,-3 3 44 0,2 0-45 0,-2-3 44 15,1 0-47-15,0-2 46 0,-2 1-45 0,-1 0 45 16,1 1-44-16,-1 0 38 0,-1-3-38 0,1 2 48 15,-3 0-44-15,2 0 42 0,-2 0-31 0,0-1 53 16,-2 2-28-16,-1-3 48 0,3 1-34 0,-5 2 22 16,1-3-25-16,1 1 33 0,-2 3-27 0,-3 1 18 15,1-4-14-15,0 3 32 0,0 1-7 16,-4-2-5-16,2 1-4 0,-2 1-6 0,0-2-4 16,-2 3 3-16,3-2 7 0,-5 1-3 0,4 3 8 15,-4-3-15-15,-1 2-38 0,2-1-9 0,-5 0 0 16,3 2 0-16,-1 2 0 0,-2-2 0 0,2 3 0 15,-2 0 0-15,1 1 0 0,-2 2 0 0,11 6 0 16,-24-9 0-16,24 9 0 0,-25-3 0 0,25 3 0 16,-24 1 0-16,24-1 0 0,-31 7 0 0,16 0 0 15,-1 1 0-15,-1 4 0 0,-1 0 0 0,2 4-14 16,-2 4-116-16,0 1-98 0,0 3-22 0,0 4-64 16,-1 4-49-16,1 0-134 0,1 4-91 15,2-3-105-15,0 3-30 0,2-3-673 16,4-4-998-16</inkml:trace>
          <inkml:trace contextRef="#ctx0" brushRef="#br0" timeOffset="28460.8601">16546 3424 490 0,'0'0'515'0,"0"0"-69"0,0 0-51 0,0 0-23 15,0 0-44-15,0 0-42 0,0 0-31 0,0 0-36 16,0 0-35-16,0 0-25 0,0 0 24 0,0 0 3 15,0 0 6-15,0 0-53 0,-13 5 47 0,13-5-71 16,-5 11 61-16,5-11-14 0,-6 11-12 16,6-11-26-16,-7 11-21 0,7-11-12 0,-8 14-14 15,8-14-12-15,-8 10-9 0,8-10-4 0,-9 11-7 16,9-11-10-16,-9 10-6 0,9-10-46 0,0 0 62 16,-8 11-4-16,8-11 6 0,0 0 0 0,-9 9-61 15,9-9 54-15,0 0-58 0,0 0 52 0,0 0-59 16,0 0 49-16,-12-7-54 0,12 7 53 0,0 0-56 15,0 0 46-15,0-23-51 0,0 23 51 0,3-14-56 16,-3 14 57-16,5-14-5 0,-5 14-7 16,7-16-2-16,-7 16-1 0,10-16-1 0,-10 16 0 15,9-14-3-15,-9 14 2 0,11-13-2 16,-11 13 4-16,13-11-5 0,-13 11 1 0,11-10-2 16,-11 10 1-16,11-6 1 0,-11 6 4 0,0 0-7 15,15 1 6-15,-15-1 4 0,0 0 3 0,11 8 8 16,-11-8-36-16,4 15 63 0,-4-15-50 0,1 16 64 15,-1-16-6-15,-1 22-7 0,1-22-3 0,-5 27-1 16,-1-13-3-16,1 6 0 0,-5-2-4 0,3 0 2 16,-1 2-4-16,-3-1-1 0,0-1-4 0,1 0-2 15,-2 0-2-15,-3 3 0 0,2-4 1 0,1-1-6 16,-1 1-2-16,1-3 4 0,1-1-3 0,-2-1-6 16,4 0 0-16,-1-3 3 0,2 0 3 0,8-9-3 15,-18 12-1-15,18-12-2 0,-14 7-3 16,14-7-1-16,-15 5-5 0,15-5 3 0,0 0 0 15,-15-6 1-15,15 6-2 0,0 0 0 0,-11-9-1 16,11 9-4-16,0 0-1 0,-6-16 0 16,6 16 1-16,0 0-1 0,2-20 1 0,-2 20-1 15,7-17-43-15,-7 17 53 0,9-16-45 0,-9 16 52 16,14-15-44-16,-4 6 47 0,-10 9-51 0,15-12 53 16,-15 12-51-16,18-12 52 0,-18 12-7 0,16-5-3 15,-16 5 3-15,15-3-4 0,-15 3-4 0,17 2 4 16,-17-2-4-16,17 8 2 0,-17-8 5 0,13 13 0 15,-4-6 3-15,-1 4 6 0,-8-11 10 16,12 20 4-16,-5-7 1 0,-1-2-5 0,1 2-1 16,-2-2 1-16,-1 2 1 0,2-2-1 0,-1 0-2 15,-5-11 1-15,10 21-2 0,-10-21 9 0,7 16-4 16,-7-16-2-16,5 13 20 0,-5-13-34 0,6 11 62 16,-6-11-25-16,0 0 33 0,8 12-47 0,-8-12 24 15,0 0-43-15,0 0 29 0,19-6-44 0,-19 6 32 16,13-9-39-16,-13 9 21 0,15-11-70 0,-7 2 11 15,-1 0-75-15,-7 9 3 0,17-19-47 0,-11 9-48 16,1 0-50-16,0 0-52 0,0-1-48 16,1-1-21-16,-8 12-67 0,10-21-72 0,-10 21-31 15,10-16-660-15,-10 16-819 0</inkml:trace>
          <inkml:trace contextRef="#ctx0" brushRef="#br0" timeOffset="21799.4332">13534 3664 553 0,'0'0'597'0,"0"0"-79"16,0 0-41-16,0 0-55 0,0 0-52 0,0 0-34 15,0 0-22-15,9-11-27 0,-9 11-100 0,0 0 46 16,0 0-95-16,7-12 45 0,-7 12-79 0,0 0 54 15,11-9-22-15,-11 9-16 0,0 0-13 0,12-9-60 16,-12 9 52-16,11-7-62 0,-11 7 46 16,10-6-69-16,-10 6 54 0,12-5-70 0,-12 5 52 15,0 0-58-15,15-6 49 0,-15 6-61 0,0 0 60 16,15-3-59-16,-15 3 55 0,0 0-54 0,0 0 57 16,16 3-5-16,-16-3-4 0,0 0 5 0,6 12-14 15,-6-12 1-15,0 0-4 0,-1 20-6 0,1-20-3 16,-8 16 0-16,8-16 1 0,-8 18 1 15,8-18-2-15,-13 18-2 0,6-8 0 0,7-10-1 16,-15 16 1-16,15-16 0 0,-14 16-1 0,14-16 4 16,-12 13 5-16,12-13 2 0,-12 10-1 0,12-10 3 15,-9 7 3-15,9-7 1 0,0 0-2 16,-11 9-6-16,11-9-8 0,0 0-2 0,0 0-4 16,0 0-1-16,0 0-2 0,0 0 1 0,0 0 7 15,0 0-6-15,0 0 0 0,0 0-6 0,11-10 2 16,-11 10-2-16,10-9 0 0,-10 9 4 0,16-6 0 15,-16 6-3-15,14-5 1 0,-14 5 0 0,17-4 0 16,-17 4 1-16,16-5-1 0,-16 5 1 0,0 0 5 16,25 0-2-16,-25 0-3 0,14 5-1 0,-14-5 3 15,12 8 1-15,-12-8 1 0,11 11 3 0,-11-11-3 16,9 15 2-16,-9-15 0 0,5 19-2 0,-5-19 3 16,1 19 3-16,-1-19 3 0,-1 21 12 15,1-21 7-15,-7 21-1 0,7-21 7 16,-9 23-44-16,4-11 70 0,-3-2-45 0,8-10 46 15,-14 20-49-15,6-12 69 0,-2 2-40 0,10-10 55 16,-19 13-43-16,8-5 58 0,11-8-34 0,-21 11 47 16,21-11-42-16,-22 5 10 0,22-5-23 0,-19 5-21 15,19-5 15-15,-23 3-8 0,23-3-7 0,-20 0 1 16,20 0-16-16,-19-6 1 0,19 6-15 0,-18-4 1 16,18 4-20-16,-14-7 10 0,14 7-36 0,-12-6-25 15,12 6 2-15,-11-6-95 0,11 6-4 0,0 0-96 16,-7-12 5-16,7 12-53 0,0 0-77 0,0 0-84 15,1-14-40-15,-1 14-74 0,0 0-44 16,0 0-635-16,13-11-855 0</inkml:trace>
          <inkml:trace contextRef="#ctx0" brushRef="#br0" timeOffset="20915.7272">13183 3170 30 0,'0'0'476'0,"0"0"-82"16,3-17-13-16,-3 17-39 0,0 0 1 0,0 0-14 15,0-20-38-15,0 20-13 0,0 0-29 0,0 0-56 16,0 0 12-16,1-15-48 0,-1 15 6 0,0 0-53 15,0 0 35-15,0 0-28 0,0 0 45 0,0 0-38 16,0 0-13-16,-11 9-3 0,11-9-9 0,0 0-2 16,-7 18-3-16,7-18-4 0,-5 17-2 15,5-17-2-15,-7 22-5 0,7-22-5 16,-7 26 1-16,1-13-46 0,5 1 54 0,-3 2-61 16,1 0 51-16,-1 3-56 0,-1-1 53 0,3 0-59 15,-2-2 53-15,1 3-60 0,-1-2 45 0,3-1-56 16,-1 2 50-16,0-2-53 0,0-1 49 0,2-15-53 15,0 31 47-15,0-31-55 0,2 28 53 0,-2-28-52 16,4 24 51-16,-4-24-54 0,7 20 57 0,-7-20-54 16,8 18 58-16,-8-18-58 0,11 14 57 0,-11-14-56 15,12 10 54-15,-12-10-57 0,17 6 52 0,-17-6-53 16,18 1 52-16,-18-1-50 0,20-1 49 0,-20 1-51 16,25-6 53-16,-8-1-57 0,-3 1 53 0,2-3-30 15,2 0 24-15,0-2-50 0,0 0 54 16,3-4-51-16,-1 0 53 0,1 0-44 0,0-1 49 15,-2-1-48-15,2 0 57 0,-5-1-48 0,1 3 61 16,-4-1-60-16,3-1 67 0,-4 0-3 0,0 1-6 16,-2 1-7-16,1-2 0 0,-1-1 6 15,-2 2 5-15,-1 1-8 0,0-3-4 0,-2 4 15 16,-1-2 6-16,-1-1-31 0,1 2 46 0,-2-1-27 16,0 2 36-16,-2-4-34 0,-2 3 40 0,2 0-7 15,-3-2 0-15,0 3-11 0,-1-2 17 0,-2 1-13 16,1 3-5-16,-1-3 15 0,0 4 3 0,-1-2-12 15,-3 2-21-15,3 1-3 0,-4 1-11 16,1 1-46-16,1-1-1 0,-4 4 0 0,13 5 0 16,-23-10 0-16,23 10 0 0,-25-2 0 0,25 2 0 15,-27 1 0-15,10 2 0 0,1 1 0 0,-4 3 0 16,5 0 0-16,-6 3 0 0,2 1 0 0,1 2 0 16,-2 1 0-16,-3 4 0 0,4 0 0 0,0 1-106 15,0 3-96-15,-1 1-14 0,-2 2-100 0,3 1-2 16,1-1-120-16,2-1-31 0,0 0-79 0,1 2-58 15,6-2 2-15,-4 2-785 0,2-2-989 0</inkml:trace>
          <inkml:trace contextRef="#ctx0" brushRef="#br0" timeOffset="29144.6444">17050 2938 52 0,'-7'11'507'0,"7"-11"-131"0,0 0-8 0,-8 14-51 15,8-14-7-15,-7 12-19 0,7-12-28 0,-8 11-23 16,8-11-24-16,-6 13-30 0,6-13-21 0,-4 14-12 16,4-14 4-16,-4 14-8 0,4-14-11 0,-4 14-8 15,4-14-16-15,0 0-25 0,0 20-40 0,0-20 30 16,0 0-23-16,2 16 39 0,-2-16-44 0,0 0 28 15,7 9-45-15,-7-9 25 0,0 0-40 16,0 0 29-16,20 0-41 0,-20 0 32 0,0 0-40 16,16-7 42-16,-16 7-46 0,10-6 36 15,-10 6-30-15,11-6 29 0,-11 6-30 0,7-9 36 16,-7 9-33-16,8-10 23 0,-8 10-26 0,0 0 31 16,3-16-31-16,-3 16 31 0,0 0-20 0,0 0 14 15,1-18-28-15,-1 18 25 0,0 0-25 0,0 0 18 16,0 0-27-16,-8-9 25 0,8 9-30 0,0 0 30 15,-13 6-25-15,13-6 26 0,-11 9-26 0,11-9 28 16,-11 14-28-16,11-14 26 0,-12 15-19 0,12-15 20 16,-10 18-26-16,10-18 25 0,-8 16-25 15,8-16 26-15,-3 16-27 0,3-16 27 0,0 0-24 16,-1 17 31-16,1-17-21 0,0 0 23 0,7 13-26 16,-7-13 19-16,0 0-17 0,14 4 18 0,-14-4-18 15,0 0 21-15,19-3-29 0,-19 3 22 0,12-6-20 16,-12 6 21-16,13-9-21 0,-13 9 22 0,12-9-19 15,-12 9 24-15,8-12-13 0,-8 12 28 0,7-12-21 16,-7 12 27-16,0 0-23 0,3-18 16 16,-3 18-29-16,0 0 15 0,-5-15-23 0,5 15 17 15,0 0-21-15,-9-9 17 0,9 9-22 0,0 0 19 16,-16-2-26-16,16 2 0 0,0 0-50 0,-18 9-13 16,18-9-60-16,-10 8-21 0,10-8-56 0,-11 12-59 15,11-12-76-15,-7 18-81 0,7-18-46 0,-7 21-529 16,7-21-615-16</inkml:trace>
          <inkml:trace contextRef="#ctx0" brushRef="#br0" timeOffset="30245.9185">17718 2749 539 0,'0'0'434'0,"7"-10"-68"0,-7 10-65 0,0 0-28 16,0 0-10-16,0 0-15 0,0 0-10 0,0 0-7 15,0 0-6-15,-3 15-16 0,3-15-7 16,-5 11-8-16,5-11-6 0,-7 16-30 0,7-16 37 16,-10 16-51-16,10-16 22 0,-9 19-36 0,9-19 14 15,-11 18-36-15,11-18 4 0,-11 18-34 16,11-18 8-16,-11 12-20 0,11-12 17 0,-9 13-13 16,9-13 15-16,0 0-13 0,-8 12 16 0,8-12-12 15,0 0 12-15,-10 11-10 0,10-11-12 0,0 0-21 16,0 0-3-16,0 0-20 0,0 0 3 0,0 0-17 15,-12-9 7-15,12 9-14 0,0 0 1 0,1-15-18 16,-1 15 9-16,6-18-18 0,-6 18 6 0,7-23-18 16,-2 12 14-16,2-2-17 0,2 1 18 0,-3-1-14 15,3-3 17-15,0 5-14 0,-2 0 20 0,2-1-10 16,0 1 18-16,-2 1-11 0,1 1 14 0,-1-1-17 16,-7 10 16-16,17-17-19 0,-17 17 22 0,12-10-19 15,-12 10 20-15,14-8-11 0,-14 8 18 16,15-3-16-16,-15 3 23 0,0 0-3 15,18 4 22-15,-18-4-1 0,12 10 7 0,-12-10-8 16,9 13 12-16,-9-13-2 0,7 18 13 0,-7-18-9 16,4 27 11-16,-3-13 8 0,-1 2 0 0,-1 3-2 15,-1 2 7-15,-2 3 0 0,-3 4-5 0,0-1 1 16,-2 1-3-16,-5 5-5 0,2 3-7 0,-5-1-38 16,-1 1 36-16,0-4-46 0,-1 4 44 0,0 0-46 15,-5-4 37-15,4 1-37 0,-3-1 42 0,3-1-51 16,-2-3 46-16,1-1-50 0,-1 1 43 0,5-7-44 15,0 1 42-15,-1-3-43 0,0-2 45 16,1-2-49-16,2-1 49 0,0-1-46 0,1-2 44 16,0-2-41-16,2 0 28 0,0-1-28 0,-1-3 41 15,1 1-37-15,12-6 34 0,-22 7-46 0,22-7 45 16,-21 2-46-16,21-2 42 0,-21 0-42 0,21 0 42 16,-15-4-44-16,15 4 42 0,-16-6-44 0,16 6 43 15,-14-10-48-15,14 10 36 0,-11-13-34 0,11 13 36 16,-7-14-35-16,7 14 29 0,-4-14-50 0,4 14 41 15,0-17-53-15,0 17 52 0,4-15-46 16,-4 15 48-16,7-16-44 0,-7 16 50 0,11-18-45 16,-3 10 53-16,2 0-50 0,1 0 53 15,1 2-41-15,1-1 44 0,0 0-45 0,1 1 54 16,3 2-55-16,1-1 49 0,0 0-45 0,2 1 47 16,-2 1-50-16,1 1 51 0,3 2-46 0,-4 0 47 15,2 0-50-15,-2 2 51 0,1 1-47 0,-4 3 48 16,3 0-37-16,0 0 42 0,0 0-43 0,-2 4 51 15,-2 0-51-15,-2 0 58 0,1 1-33 0,-1-1 47 16,-2 1-52-16,0-2 43 0,-1 2-48 0,-2-1 49 16,1-1-44-16,1 0 49 0,-9-9-44 0,12 18 30 15,-12-18-32-15,10 15 37 0,-10-15-38 0,9 13 39 16,-9-13-28-16,9 9 41 0,-9-9-3 0,0 0 30 16,9 11 1-16,-9-11 5 0,0 0-19 0,0 0-12 15,14 4-16-15,-14-4-7 0,0 0-6 0,14-9-13 16,-14 9 1-16,12-9-5 0,-12 9-11 15,18-18-25-15,-8 8-32 0,2-2-24 0,1 0-41 16,0-3 0-16,1-1-89 0,1 0 7 16,0-2-50-16,2 0-47 0,-3 0-47 0,1 0-34 15,-3 3-61-15,1 0-28 0,-1 0-59 0,-2 1-41 16,1 1-91-16,-4 1-320 0,1 0-571 0</inkml:trace>
          <inkml:trace contextRef="#ctx0" brushRef="#br0" timeOffset="31352.197">18439 2587 301 0,'-4'-14'446'0,"4"14"-50"0,0 0-37 0,0 0-6 16,-6-13-14-16,6 13-36 0,0 0-43 0,0 0-40 15,0 0-38-15,0 0-22 0,-6-11-2 16,6 11-17-16,0 0 19 0,0 0-38 0,0 0 24 16,-13 10-37-16,13-10 40 0,0 0-27 0,-11 13 30 15,11-13-34-15,-7 12 2 0,7-12-32 0,-8 16 32 16,8-16-18-16,-7 24 13 0,3-11-19 0,-2 3 17 15,4 0-28-15,-3 1 5 0,1 4-16 0,2 2 2 16,-3-1-18-16,3 2 5 0,-4 7-28 0,2-3 12 16,-1 4-19-16,0 1 4 0,-3-2-13 15,3 3 4-15,-2 0-12 0,1-4-3 0,-1 3 2 16,0-1-4-16,2-1-3 0,-2 3 6 0,0-4-47 16,0-2 56-16,2 0-52 0,-2-3 52 0,0-1-50 15,1-3 55-15,0 0-4 0,0-2-2 16,-1 1 0-16,-1-5-5 0,1 2-5 0,0-1-43 15,0-4 55-15,0 0-1 0,0-3-4 0,-2-1 0 16,9-8 2-16,-14 15-4 0,14-15 8 0,-15 9 18 16,15-9-42-16,-14 6 51 0,14-6-45 0,-15 3 56 15,15-3-36-15,0 0 54 0,-22-3-57 0,22 3 41 16,-13-8-57-16,13 8 41 0,-8-9-48 0,8 9 42 16,-5-12-47-16,5 12 42 0,-4-14-53 0,4 14 51 15,4-16-57-15,-4 16 49 0,5-15-48 0,-5 15 50 16,10-17-51-16,-2 7 51 0,-1 1-9 15,3 1 0-15,-1-2-6 0,5-1-5 0,-2 0 3 0,5-2-3 16,-2 2-3-16,3-2 6 0,4-1-5 16,-1 0-3-16,2 0 1 0,1 0-1 15,-1-2-7-15,2 1 8 0,-3 0 2 0,3-3 2 16,-2 0-4-16,1 2-1 0,-2-3-1 0,-2 1-1 16,1 1-1-16,1-3-5 0,-4 2-2 0,1-3-1 15,-2 1-7-15,-3-1-5 0,-1 0 3 0,0-2-3 16,-4 3-12-16,0 0 21 0,0 1 1 0,-2-1 3 15,0 0 2-15,-1 2 4 0,-1-1-2 0,-2 3 3 16,1 0 1-16,-3-1 0 0,1 2 0 0,1 0 4 16,-3 15 7-16,1-24 9 0,-1 24 5 0,0-20 4 15,0 20-4-15,1-19-3 0,-1 19-5 16,-1-15-7-16,1 15-4 0,0 0-3 0,-6-14-1 16,6 14 2-16,0 0-5 0,0 0 3 0,-15-3 0 15,15 3 0-15,0 0-4 0,-12 8 1 0,12-8 0 16,-10 9 1-16,10-9 1 0,-8 14 1 0,8-14 6 15,-10 15 8-15,10-15 9 0,-7 23-10 0,7-23 6 16,-5 24 5-16,2-10 11 0,0 0 1 0,2 1-2 16,-3 1 2-16,2 1-3 0,0 0 2 15,-1 0-2-15,0 4-2 0,0-2-1 0,1 2-5 16,-2-1-3-16,1 0 4 0,0 0-49 0,0 0 42 16,-1 1-33-16,1 0 40 0,1-1-37 15,-1 1 35-15,-1 0-43 0,1 0 44 0,0-1-41 16,0 1 47-16,-1 0-35 0,2 0 42 0,-3-1-35 15,4 1 3-15,-4-1 2 0,3 1 3 0,-2 0-3 16,0-3 3-16,1 2-4 0,-1-1-2 0,3-3 15 16,-3 0 6-16,1 0-29 0,0-1 32 0,0 0-36 15,3-15 34-15,-4 26-37 0,4-26 33 0,-5 21-36 16,5-21 26-16,-3 18-26 0,3-18 35 0,-2 13-37 16,2-13 39-16,0 0-33 0,-4 18 34 0,4-18-33 15,0 0 29-15,0 0-28 0,0 0 27 0,7 13-28 16,-7-13 1-16,0 0 0 0,14-4 2 0,-14 4 0 15,15-9-13-15,-15 9-30 0,18-11-31 16,-8 3-24-16,1-1-23 0,1 0 9 0,3 0-73 16,-1 0 18-16,-1 0-119 0,0 0 0 0,-2-1-102 15,2 2-26-15,-1 2-50 0,-1-2-42 16,-1 2-41-16,-10 6-583 0,16-12-749 0</inkml:trace>
          <inkml:trace contextRef="#ctx0" brushRef="#br0" timeOffset="32144.1537">18877 3349 375 0,'0'0'387'0,"15"4"-33"16,-15-4-35-16,0 0-6 0,0 0 7 0,0 0-19 15,13 6-21-15,-13-6-31 0,0 0-7 16,0 0 7-16,5 10-10 0,-5-10-16 0,0 0 2 15,0 0-78-15,0 0 65 0,-2 18-73 0,2-18 65 16,0 0-54-16,-7 10 42 0,7-10-58 0,0 0 47 16,0 0-66-16,-9 11 38 0,9-11-65 0,0 0 45 15,0 0-64-15,-12 6 34 0,12-6-62 0,0 0 38 16,0 0-50-16,0 0 33 0,-17-1-61 0,17 1 47 16,0 0-53-16,0 0 42 0,-8-11-49 15,8 11 42-15,0 0-51 0,0 0 49 0,0-19-54 16,0 19 50-16,0 0-52 0,6-17 50 0,-6 17-5 15,8-11-3-15,-8 11-4 0,8-11-6 0,-8 11-1 16,11-8-9-16,-11 8-5 0,11-7-5 0,-11 7 4 16,11-6-2-16,-11 6 2 0,0 0-4 0,14-5 9 15,-14 5-1-15,0 0 5 0,17 2-4 0,-17-2 6 16,0 0 2-16,8 13-2 0,-8-13-45 0,0 0 56 16,5 20-46-16,-5-20 60 0,-1 20-51 15,1-20 49-15,-8 26-52 0,4-14 54 0,-2 6-51 16,-3 0 54-16,0-1-6 0,-2 2-3 0,-1 1-3 15,-2 2-1-15,-1-2-2 0,0 1-4 0,-2-1-47 16,3-1 55-16,-2 0-2 0,2 0-5 16,0-4 3-16,2-3 2 0,-3 1-50 0,5-3 54 15,-1 0 0-15,1-3 0 0,1 1 6 0,-2-1 7 16,11-7 10-16,-17 9-46 0,17-9 45 0,-14 5-54 16,14-5 52-16,0 0-56 0,-17 0 49 0,17 0-50 15,0 0 47-15,-13-9-51 0,13 9 45 0,0 0-49 16,-4-20 52-16,4 20-51 0,4-14 49 0,-4 14-50 15,7-16 51-15,-7 16-48 0,11-18 42 0,-11 18-54 16,14-15 46-16,-14 15-50 0,16-16 49 0,-16 16-46 16,16-11 49-16,-16 11-49 0,17-10 51 15,-17 10-47-15,18-5 59 0,-18 5-60 0,17-2 54 16,-17 2-51-16,18 2 52 0,-18-2-46 0,15 6 47 16,-15-6-4-16,15 9-1 0,-15-9 1 0,15 14-3 15,-15-14 2-15,15 14 1 0,-15-14-1 16,13 14 5-16,-13-14 6 0,12 11-1 0,-12-11-3 15,10 10 2-15,-10-10 11 0,11 10-21 0,-11-10 58 16,0 0-37-16,19 4 41 0,-19-4-50 0,0 0 31 16,24-1-48-16,-24 1 36 0,16-7-45 0,-16 7 37 15,21-9-46-15,-12 1 42 0,1 1-63 0,1 0 9 16,-1-3-78-16,-1-1-14 0,1 0-88 0,1-2 8 16,-1-1-72-16,-1-2-107 0,1 1-20 15,0-2-49-15,-2 0-40 0,3 0-22 0,-4 0-51 16,3-1-542-16,-4-2-711 0</inkml:trace>
          <inkml:trace contextRef="#ctx0" brushRef="#br0" timeOffset="32781.7702">19372 2948 241 0,'0'0'510'0,"4"-13"-64"0,-4 13-17 0,0 0 9 16,3-19-11-16,-3 19-14 0,0 0-13 0,0 0-70 15,-1-16 7-15,1 16-65 0,0 0-14 0,0 0-56 16,0 0 4-16,0 0-32 0,-7-11 7 16,7 11-28-16,0 0 2 0,-11 12-16 0,11-12-2 15,-7 11-5-15,7-11-15 0,-10 19-9 0,6-8 8 16,-2 2-1-16,2 1-11 0,-1 1-6 0,-1 3-10 16,-1 0 5-16,2 3-42 0,-1 0 30 0,2 2-50 15,-4-2 33-15,5 2-42 0,-2-1 33 0,1 0-46 16,2 1 22-16,-1-2-28 0,1 0 39 0,0 2-37 15,1-5 2-15,1 4 26 0,0-5-38 16,0 1 45-16,1-1-51 0,1-2 37 0,-2-15-34 16,4 28 28-16,-1-16-26 0,1 0 35 15,-4-12-35-15,11 20 37 0,-11-20-34 0,13 16 26 16,-13-16-23-16,17 9 9 0,-17-9 1 0,18 5-7 16,-18-5-4-16,22 3 2 0,-7-6 17 0,-1 0-22 15,2 0 6-15,0-2 0 0,0-3-2 0,2-2-1 16,-3 1 1-16,6-3 2 0,0-3 0 0,-4 0-3 15,3-2 27-15,-2-1-31 0,-2-1 25 0,-2-2-28 16,3-1 28-16,-5-1-15 0,0 0 1 0,-2-1-14 16,0 0 23-16,-2-2-30 0,-1 1 28 0,-2 1-27 15,-1 1 30-15,-1-1-31 0,1-2 32 0,-4 2-23 16,0 0 28-16,0 0 8 0,-1 0 28 0,-2 0 4 16,2 0 6-16,-5 2 2 0,-1-1 0 15,2 2 6-15,-2 3-10 0,0 0 5 0,0 0-13 0,-2 1-10 16,0 4-48-16,2 0 0 0,-4 2 0 15,2 3 0-15,-1-2 0 0,-5 5 0 0,3 1 0 16,12 4 0-16,-27-3 0 0,11 6 0 0,1 0 0 16,-3 4 0-16,1 2 0 0,-2 4 0 0,0 1 0 15,-3 3 0-15,1 4-36 0,-3 3-103 16,1 3-22-16,2 2-70 0,-2 2-63 0,4 1-59 16,-1 0-110-16,2 0-58 0,5-2-83 0,0-2-56 15,4-1-5-15,2-6-621 0,1 0-891 0</inkml:trace>
          <inkml:trace contextRef="#ctx0" brushRef="#br0" timeOffset="33364.7945">19864 2275 53 0,'0'0'530'16,"-7"-11"-108"-16,7 11-32 0,-7-9-49 0,7 9-22 16,-7-10 4-16,7 10-15 0,0 0-10 0,-9-10-30 15,9 10-65-15,0 0-4 0,0 0-66 16,-9-8 31-16,9 8-20 0,0 0 42 0,0 0-24 15,-8 10 9-15,8-10-17 0,-4 16 16 16,4-16 12-16,1 24-6 0,2-7 5 0,-1 5 17 16,3 2-9-16,1 8-19 0,0-1-21 0,3 7-4 15,0 4-4-15,1 4 2 0,2 4 6 0,-1 3-12 16,0 1-17-16,-2 2 7 0,0 2-21 0,-3 1-4 16,-3-2-2-16,-1-4 4 0,-4-2-2 0,0 8-4 15,-3 1-20-15,-2-3 9 0,-4-2 3 0,-2-3-11 16,0-1-12-16,-1-3-34 0,-4-2-33 0,1-8 0 15,1-1 0-15,-3-3 0 0,-1-2 0 0,1-4 0 16,0 0 0-16,2-6 0 0,1-1 0 16,0-2 0-16,3-2 0 0,-2-3 0 0,2-3 0 15,2-1-113-15,3-1-154 0,0-1-29 0,-2 0-79 16,10-8-92-16,-14 10-105 0,14-10-86 0,0 0-66 16,-15 9-773-16,15-9-1124 0</inkml:trace>
        </inkml:traceGroup>
        <inkml:traceGroup>
          <inkml:annotationXML>
            <emma:emma xmlns:emma="http://www.w3.org/2003/04/emma" version="1.0">
              <emma:interpretation id="{BC042BE5-5817-4ECC-B164-676D8134C5A5}" emma:medium="tactile" emma:mode="ink">
                <msink:context xmlns:msink="http://schemas.microsoft.com/ink/2010/main" type="inkWord" rotatedBoundingBox="22805,4412 23359,4491 23323,4740 22769,4661"/>
              </emma:interpretation>
              <emma:one-of disjunction-type="recognition" id="oneOf3">
                <emma:interpretation id="interp15" emma:lang="ru-RU" emma:confidence="0">
                  <emma:literal>=</emma:literal>
                </emma:interpretation>
                <emma:interpretation id="interp16" emma:lang="ru-RU" emma:confidence="0">
                  <emma:literal>€</emma:literal>
                </emma:interpretation>
                <emma:interpretation id="interp17" emma:lang="ru-RU" emma:confidence="0">
                  <emma:literal>﻿$</emma:literal>
                </emma:interpretation>
                <emma:interpretation id="interp18" emma:lang="ru-RU" emma:confidence="0">
                  <emma:literal>#Ы</emma:literal>
                </emma:interpretation>
                <emma:interpretation id="interp19" emma:lang="ru-RU" emma:confidence="0">
                  <emma:literal>#Ь</emma:literal>
                </emma:interpretation>
              </emma:one-of>
            </emma:emma>
          </inkml:annotationXML>
          <inkml:trace contextRef="#ctx0" brushRef="#br0" timeOffset="35238.6876">20185 3296 406 0,'0'0'586'0,"0"0"-76"0,-12 7-77 16,12-7-14-16,0 0-51 0,0 0 61 0,-9 11 4 15,9-11-13-15,0 0-23 0,0 0-53 0,16 10-41 16,-16-10-20-16,17 3-8 0,-17-3-12 16,28 4-69-16,-28-4 37 0,33 2-76 0,-12-2 32 15,-1 0-48-15,8 0 3 0,-3-2-48 0,1 2 1 16,2-1-39-16,-4 1 15 0,1 0-38 0,0-1 18 16,-4 1-38-16,-2-2 10 0,2 4-77 15,-3-2-5-15,-18 0-95 0,31-2 15 0,-31 2-44 16,25 0-50-16,-25 0-49 0,21 2-72 0,-21-2-39 15,18 0-57-15,-18 0-39 0,16 2-41 0,-16-2-103 16,0 0-428-16,14 8-677 0</inkml:trace>
          <inkml:trace contextRef="#ctx0" brushRef="#br0" timeOffset="34636.8978">20218 3151 320 0,'0'0'525'16,"0"0"-33"-16,-15-7-33 0,15 7-12 0,-14-5-38 16,14 5-17-16,0 0 7 0,-15-6-33 15,15 6 6-15,0 0-57 0,-12-4-23 16,12 4-51-16,0 0-21 0,0 0-40 0,0 0-22 16,-13-5-20-16,13 5 29 0,0 0 17 0,0 0 5 15,0 0-6-15,18 0-15 0,-18 0-18 0,22 1-7 16,-5 1-17-16,1-2-48 0,1 0 17 0,3 0-44 15,3 2 9-15,0-2-25 0,1 0 15 0,0 0-36 16,2 1 22-16,-2-1-28 0,-1 1 11 0,-1-1-18 16,1 2 13-16,-4-2-54 0,-2 0 0 0,-1 0-34 15,-3 1-36-15,-15-1-32 0,28 2-14 0,-28-2-33 16,22-2-17-16,-22 2-46 0,18 2-11 0,-18-2-87 16,0 0-44-16,18 3-45 0,-18-3-68 0,0 0-34 15,0 0-35-15,0 0-429 0,0 0-606 16</inkml:trace>
        </inkml:traceGroup>
        <inkml:traceGroup>
          <inkml:annotationXML>
            <emma:emma xmlns:emma="http://www.w3.org/2003/04/emma" version="1.0">
              <emma:interpretation id="{68B8F36A-DC2A-402A-BEBC-4461A8C6A80E}" emma:medium="tactile" emma:mode="ink">
                <msink:context xmlns:msink="http://schemas.microsoft.com/ink/2010/main" type="inkWord" rotatedBoundingBox="24097,3999 25362,4091 25301,4949 24035,4857"/>
              </emma:interpretation>
              <emma:one-of disjunction-type="recognition" id="oneOf4">
                <emma:interpretation id="interp20" emma:lang="ru-RU" emma:confidence="0">
                  <emma:literal>100</emma:literal>
                </emma:interpretation>
                <emma:interpretation id="interp21" emma:lang="ru-RU" emma:confidence="0">
                  <emma:literal>10</emma:literal>
                </emma:interpretation>
                <emma:interpretation id="interp22" emma:lang="ru-RU" emma:confidence="0">
                  <emma:literal>1000</emma:literal>
                </emma:interpretation>
                <emma:interpretation id="interp23" emma:lang="ru-RU" emma:confidence="0">
                  <emma:literal>#00</emma:literal>
                </emma:interpretation>
                <emma:interpretation id="interp24" emma:lang="ru-RU" emma:confidence="0">
                  <emma:literal>1 000</emma:literal>
                </emma:interpretation>
              </emma:one-of>
            </emma:emma>
          </inkml:annotationXML>
          <inkml:trace contextRef="#ctx0" brushRef="#br0" timeOffset="36167.5692">21875 3094 17 0,'8'-9'625'16,"-8"9"-139"-16,0 0-73 0,7-13-38 0,-7 13-13 15,0 0-31-15,0 0-16 0,0 0-12 0,0 0-28 16,0 0-10-16,0 0-55 0,0 0 13 0,0 0-42 15,0 0 10-15,-13 5-27 0,13-5 9 0,-9 14-27 16,9-14 7-16,-9 21-12 0,4-9 9 16,-1 0-13-16,1 3-15 0,-1 2-12 0,0-1-8 15,0 3-12-15,0-2-13 0,2 3-46 0,-1-1 40 16,-1 1-51-16,2 1 43 0,3-6-55 0,-1 3 46 16,0-2-50-16,2-1 48 0,2 0-49 0,0-1 46 15,-2-14-42-15,5 27 39 0,1-16-46 0,-6-11 54 16,12 19-45-16,-12-19 45 0,14 12-50 0,-14-12 44 15,19 8-50-15,-19-8 43 0,22-1-54 0,-22 1 50 16,31-7-51-16,-16 1 48 0,3-2-51 0,0-2 47 16,-2 1-43-16,2-4 38 0,-1 0-47 0,-1 0 54 15,2-4-49-15,0-1 44 0,-4-1-8 16,2-2-3-16,-3 0 0 0,-1 0-4 16,-4 1-1-16,2-6-2 0,-3 4-4 0,-3-2 0 15,-1 0-3-15,-2-2-7 0,2 2 8 0,-3 0 4 16,-3 0 8-16,2 2 9 0,-2-1 4 0,-2 2 1 15,-1 1 13-15,-1 1 4 0,-1 0-6 0,0 2 4 16,-3 2-8-16,1 1-6 0,-1 4-5 0,0 0-7 16,-1 3 0-16,-1 3-16 0,13 4-2 0,-25-3 9 15,25 3-1-15,-29 4-1 0,16 2-2 0,-4 6-4 16,2-1-1-16,-3 4-6 0,0 6-16 0,0 0-42 16,0 4-48-16,0 5-54 0,0 2-41 0,0 1-58 15,5 2-39-15,-1-2-57 0,4-4-31 16,2-1-14-16,2-1-9 0,5-3-28 0,-2-1-7 15,6-5-20-15,0 1-60 0,2-5-338 0,2 0-419 16</inkml:trace>
          <inkml:trace contextRef="#ctx0" brushRef="#br0" timeOffset="36715.7548">22493 3082 78 0,'0'0'698'0,"9"-12"-63"0,-9 12-112 0,0 0-36 0,4-15-55 16,-4 15-19-16,0 0-51 0,4-14-4 15,-4 14-74-15,0 0-33 0,0 0-55 0,0 0 2 16,0 0-27-16,0 0 12 0,0 0-31 0,-14 4 6 16,14-4-2-16,-12 14 0 0,12-14-18 0,-13 20-6 15,4-10-10-15,0 4-9 0,0 1-3 16,-1 3-7-16,-1 0-7 0,0-2-51 0,0 10 50 15,-1-5-47-15,-1 5 24 0,1-2-27 0,4 3 31 16,-3-1-29-16,0-1 24 0,4 2-34 0,-2-7 20 16,4 2-33-16,-1-2 18 0,5 1-36 15,-3-6 29-15,2 1-33 0,2-16 21 0,2 27-20 16,2-13 26-16,-4-14-25 0,10 18 12 0,-10-18-14 16,18 14 21-16,-18-14-26 0,23 3 14 0,-7-5-17 15,0-1 22-15,2-1-30 0,1-4 30 0,2 1-20 16,-1-2-5-16,4-5 1 0,-4 0 0 0,4-1 24 15,-5-2-24-15,0-1 22 0,-1 1-25 0,-1-4 25 16,-1 0-23-16,-2-2 14 0,-2-1-16 0,-1 2 26 16,-2-7-26-16,-2 2 22 0,-5 1-2 0,0 1-9 15,-2-1 6-15,-4-1 0 0,1-2 5 0,-3 1 0 16,-1-1 0-16,-1 1-2 0,-1 2 7 0,-2 0 6 16,0 4 5-16,1 2 4 0,-1 3-1 0,0-1-4 15,-2 4-10-15,5 1-15 0,-4 5 6 16,1 0-7-16,-2 3-3 0,-2 2 5 0,15 3-12 15,-26 3-22-15,12 1-23 0,-1 2-28 16,0 5-45-16,-2-1-46 0,2 10-59 0,-3-3-41 16,2 6-89-16,-1 0-65 0,3 2-72 0,2-1-71 15,4-3-18-15,1 0-69 0,-1 1-491 0,6-7-764 16</inkml:trace>
          <inkml:trace contextRef="#ctx0" brushRef="#br0" timeOffset="35623.4049">21442 3187 137 0,'0'0'590'0,"0"0"-114"0,0 0-58 0,-11-6-13 16,11 6-18-16,0 0-20 0,0 0-2 0,0 0-43 16,-13-6 3-16,13 6-60 0,0 0-9 0,0 0-50 15,0 0-30-15,0 0-56 0,-5-12-2 0,5 12-42 16,0 0 11-16,8-10-43 0,-8 10 11 0,11-14-27 16,-11 14 14-16,18-15-34 0,-7 5 22 0,2-1-25 15,-1-1 14-15,5 0-25 0,-2-2 28 0,1 2-25 16,4-4 7-16,-1-1-32 0,-1 2 17 0,0-3-33 15,-5 4 24-15,3-2-32 0,-3-1 29 0,0 2-34 16,-2-3 30-16,-2 0-29 0,1 1 43 16,-3 1-36-16,0-2 38 0,-3 4-32 15,1-2 61-15,-3 1-56 0,-1 1 42 0,2 0-35 16,-3 14 41-16,-3-25-34 0,3 25 44 0,-1-20-35 16,1 20 41-16,-6-19-37 0,6 19 32 0,-5-15-12 15,5 15 9-15,-7-10-33 0,7 10 40 0,0 0-25 16,-14-4 40-16,14 4-24 0,-12 5 29 0,12-5-25 15,-11 9 30-15,4 1-12 0,7-10 25 0,-13 22-11 16,8-9 21-16,-1 1 1 0,1 6-13 0,-1-1 26 16,0 4-12-16,0-3 6 0,0 5-15 0,0 2 21 15,-1 1-1-15,0 1 9 0,-3 3-10 16,3-1 3-16,0 1-14 0,-4 2-4 0,3 4-6 16,-3-8-4-16,3 2-46 0,-3-4 50 0,3 3-53 15,-2-4 44-15,-1 1-52 0,4-4 48 0,-1 3-57 16,-2-6 47-16,3 0-50 0,0-4 42 0,0 1-39 15,0-1 38-15,2-4-43 0,-1 0 46 0,1-2-53 16,-1 0 44-16,6-11-38 0,-6 17 45 16,6-17-51-16,-6 14 35 0,6-14-76 0,-5 10 5 15,5-10-61-15,0 0-50 0,0 0-50 0,0 0-66 16,0 0-68-16,0 0-31 0,0 0-46 0,0 0-40 16,12-6-16-16,-2-1-56 0,-2-2-486 15,3-3-633-15</inkml:trace>
        </inkml:traceGroup>
        <inkml:traceGroup>
          <inkml:annotationXML>
            <emma:emma xmlns:emma="http://www.w3.org/2003/04/emma" version="1.0">
              <emma:interpretation id="{B16FD2A7-E150-46BD-B719-4593184D4CD8}" emma:medium="tactile" emma:mode="ink">
                <msink:context xmlns:msink="http://schemas.microsoft.com/ink/2010/main" type="inkWord" rotatedBoundingBox="25365,4958 25390,3554 26165,3568 26139,4973"/>
              </emma:interpretation>
              <emma:one-of disjunction-type="recognition" id="oneOf5">
                <emma:interpretation id="interp25" emma:lang="ru-RU" emma:confidence="0">
                  <emma:literal>Ё</emma:literal>
                </emma:interpretation>
                <emma:interpretation id="interp26" emma:lang="ru-RU" emma:confidence="0">
                  <emma:literal>,</emma:literal>
                </emma:interpretation>
                <emma:interpretation id="interp27" emma:lang="ru-RU" emma:confidence="0">
                  <emma:literal>%</emma:literal>
                </emma:interpretation>
                <emma:interpretation id="interp28" emma:lang="ru-RU" emma:confidence="0">
                  <emma:literal>П</emma:literal>
                </emma:interpretation>
                <emma:interpretation id="interp29" emma:lang="ru-RU" emma:confidence="0">
                  <emma:literal>Ь</emma:literal>
                </emma:interpretation>
              </emma:one-of>
            </emma:emma>
          </inkml:annotationXML>
          <inkml:trace contextRef="#ctx0" brushRef="#br0" timeOffset="37988.3622">23166 3363 19 0,'0'0'835'16,"0"0"-188"-16,12-8-80 0,-12 8-116 0,0 0-39 15,0 0-79-15,0 0-10 0,0 0-5 0,0 0-22 16,7 11-35-16,-7-11-95 0,-3 15 37 0,3-15-62 16,-8 21 39-16,8-21-11 0,-4 25-15 0,0-11-30 15,2 1-24-15,0-1-17 0,0 2-10 0,2 1-13 16,0-17-15-16,2 28-4 0,0-14-9 0,1 0-5 15,3-4 4-15,-1 2-10 0,2-3-2 16,3 1-4-16,-10-10-3 0,20 11 1 0,-20-11-4 16,24 5-15-16,-24-5 14 0,25 0-1 0,-12-3-2 15,-13 3 1-15,28-10-1 0,-14 6-1 0,-2-5-1 16,-1 3 7-16,-1-3-4 0,1-2-4 0,-1 2 0 16,-4-2-44-16,0 0 53 0,-1 1 0 0,-2-4-3 15,-3 14-2-15,0-26 0 0,-3 13-2 16,-1 1 10-16,-1-1 14 0,-1 2 5 0,-2 0-7 15,-2 1-6-15,2 2-1 0,-3 0-8 0,0 1-4 16,11 7-2-16,-26-6 1 0,26 6-7 0,-25 0-11 16,25 0-67-16,-26 5 13 0,11 2-41 0,1-1-104 15,0 3 15-15,-1 4-94 0,1 0-39 16,0 1-61-16,2 0-95 0,0 3-67 0,2-3-76 16,2-1-329-16,2-2-544 0</inkml:trace>
          <inkml:trace contextRef="#ctx0" brushRef="#br0" timeOffset="37563.8703">23503 2276 286 0,'0'0'706'0,"7"-21"-49"0,-7 21-118 0,5-15-33 16,-5 15-101-16,0 0-52 0,2-16-72 0,-2 16-50 15,0 0-29-15,0 0-3 0,0 0-3 0,0 0-10 16,0 0-33-16,-9 11 12 0,3 0-4 0,-1 2 13 15,-2 5-6-15,-2 5 3 0,-2 2-10 0,-2 5-7 16,-3 5-15-16,-4 10-16 0,-3 3-14 0,-1 2-13 16,-7 13-10-16,-3 2-11 0,0-1-15 15,-2 3-5-15,-2 0-14 0,1 1 1 16,-1 1-45-16,3-7 34 0,0-2-42 0,6-10 48 16,1-1-46-16,3-2 40 0,-2-2-50 0,4-3 48 15,0-3-48-15,3-6 19 0,5-5-36 0,1-3-36 16,2-4-25-16,2-1-27 0,2-3-38 0,-1-2-26 15,3-1-72-15,1-2-42 0,0-1-21 0,7-11-65 16,-10 16-72-16,10-16-60 0,0 0-71 0,-2 12-478 16,2-12-685-16</inkml:trace>
          <inkml:trace contextRef="#ctx0" brushRef="#br0" timeOffset="37212.3163">22962 2573 610 0,'0'0'492'15,"1"-24"-87"-15,-1 24-56 0,2-18 13 0,-2 18-18 16,0 0-32-16,0-22 1 0,0 22-67 0,0 0-18 15,0-16-82-15,0 16 7 0,0 0-48 0,0 0 25 16,0 0-50-16,0 0 25 0,0 0-49 0,0 0 38 16,0 0-23-16,-10 8 30 0,10-8-39 0,-4 13 19 15,4-13-34-15,-1 15 16 0,1-15-27 16,1 19 17-16,-1-19-27 0,4 17 23 0,-4-17-26 16,4 16 10-16,-4-16-16 0,10 15 17 0,-10-15-24 15,12 14 22-15,-12-14-23 0,15 9 21 0,-15-9-26 16,17 5 22-16,-17-5-20 0,19 2 13 0,-19-2-19 15,18-5 23-15,-18 5-14 0,18-7 27 16,-18 7-7-16,17-9 25 0,-17 9-18 0,12-13 12 16,-12 13-17-16,10-14 16 0,-5 2-13 0,-5 12 14 15,4-17-1-15,-4 17-5 0,0-19 2 0,0 19-3 16,-4-23-4-16,4 23 6 0,-7-22 17 0,7 22 5 16,-8-21-9-16,1 12-10 0,7 9-8 15,-15-17-6-15,15 17-7 0,-12-12-5 0,12 12-2 16,-13-9-5-16,13 9-9 0,-15-1 2 0,15 1-1 15,-17 5-4-15,17-5-6 0,-18 14-29 0,10-4-26 16,-1 0-67-16,0 5-33 0,0 3-97 0,0 0-57 16,3 1-62-16,-3 1 1 0,6 0-78 0,-1-2-60 15,4-1-19-15,3-1-466 0,-3-16-597 0</inkml:trace>
        </inkml:traceGroup>
        <inkml:traceGroup>
          <inkml:annotationXML>
            <emma:emma xmlns:emma="http://www.w3.org/2003/04/emma" version="1.0">
              <emma:interpretation id="{0CDE8B58-1DC2-4C15-8CD5-26A192C8C136}" emma:medium="tactile" emma:mode="ink">
                <msink:context xmlns:msink="http://schemas.microsoft.com/ink/2010/main" type="inkWord" rotatedBoundingBox="27235,3734 32388,3682 32406,5472 27253,5524"/>
              </emma:interpretation>
              <emma:one-of disjunction-type="recognition" id="oneOf6">
                <emma:interpretation id="interp30" emma:lang="ru-RU" emma:confidence="0">
                  <emma:literal>армией</emma:literal>
                </emma:interpretation>
                <emma:interpretation id="interp31" emma:lang="ru-RU" emma:confidence="0">
                  <emma:literal>попростей</emma:literal>
                </emma:interpretation>
                <emma:interpretation id="interp32" emma:lang="ru-RU" emma:confidence="0">
                  <emma:literal>повременит</emma:literal>
                </emma:interpretation>
                <emma:interpretation id="interp33" emma:lang="ru-RU" emma:confidence="0">
                  <emma:literal>#опрометью</emma:literal>
                </emma:interpretation>
                <emma:interpretation id="interp34" emma:lang="ru-RU" emma:confidence="0">
                  <emma:literal>Икромет</emma:literal>
                </emma:interpretation>
              </emma:one-of>
            </emma:emma>
          </inkml:annotationXML>
          <inkml:trace contextRef="#ctx0" brushRef="#br0" timeOffset="41367.7202">26003 3573 267 0,'14'-19'403'16,"3"-1"-65"-16,-4 4-9 0,1 1-21 0,4 1-15 16,-3 2-2-16,0 0-6 0,5 2-10 0,-5 0-7 15,3 0-11-15,-3 7-17 0,2-3-60 0,-1 3 31 16,-2 0-46-16,-14 3 38 0,29 0-45 0,-29 0 12 16,22 3-38-16,-22-3-9 0,19 11 25 0,-19-11-12 15,14 16 15-15,-14-16-22 0,8 15 2 0,-8-15-16 16,4 18 6-16,-4-18 0 0,0 18 10 0,0-18-8 15,-5 16-2-15,5-16-11 0,-7 14-2 16,7-14-4-16,-10 14-10 0,10-14-18 0,-12 12-7 16,12-12 12-16,-14 9 3 0,14-9-9 0,-12 7-8 15,12-7-8-15,-16 5-12 0,16-5-34 0,0 0 30 16,-19 5-36-16,19-5 27 0,0 0-36 16,-14 3 29-16,14-3-41 0,0 0 25 0,0 0-61 15,0 0 6-15,0 0-17 0,0 0-27 0,0 0-31 16,11-7-23-16,-11 7-5 0,16-4-10 0,-16 4-12 15,29-9-11-15,-14 6 5 0,5-3-29 0,2 0 5 16,2-1 2-16,-1-1 50 0,6 1-15 0,-1-4 44 16,2 2-21-16,-2 0 50 0,-1-2-19 15,1 1 51-15,-2-2-15 0,-1 1 39 0,-3 2 6 16,-3-1 16-16,-2 0 21 0,-2 0 34 0,-1 3-7 16,-2-1 46-16,-1-1-19 0,-3 2 28 0,-8 7-11 15,13-13 21-15,-13 13-15 0,11-11 20 0,-11 11-25 16,5-9 19-16,-5 9-23 0,0 0 10 0,0 0-16 15,0 0 8-15,2-15-22 0,-2 15 8 0,0 0-15 16,0 0 5-16,-13 7-4 0,13-7 10 0,-9 12-12 16,9-12-2-16,-14 15-2 0,10-4 5 0,-5-1-1 15,2 4-3-15,1-1-5 0,-1-1-9 16,0 3-6-16,0-1-1 0,1 1-5 0,1-2 0 16,1 1-2-16,1 0-2 0,3-14-2 15,-4 22 5-15,4-22-6 0,1 21 2 0,-1-21-1 16,10 16-1-16,-10-16-5 0,14 11 3 0,-14-11-7 15,24 5 2-15,-24-5-4 0,34-2-1 0,-18 1-9 16,6-4-6-16,-1 0-2 0,4-1-5 0,-3-3 2 16,1 2 2-16,-2-2 1 0,2-3 4 0,-2 0 4 15,0-2 0-15,-6 1 1 0,1 1 9 0,-2-3-7 16,-2 3 3-16,-1-1 1 0,-4 0-3 0,0 1 0 16,0 2 6-16,-7 10-6 0,7-21 3 0,-7 21-3 15,1-17 9-15,-1 17-1 0,0 0 2 0,-1-19-4 16,1 19 2-16,-10-9-5 0,10 9 6 0,0 0-9 15,-18 1 0-15,18-1 3 0,-16 9 5 0,6-3-2 16,-1 3-2-16,0 3 0 0,0 3-6 16,-4-1-41-16,3 3-48 0,-4 3-78 15,3-2-43-15,0 2-99 0,2-2-31 0,2 2-44 16,-2-4-31-16,4 0-45 0,1-2-11 0,6-14 9 16,-4 23-46-16,4-23-330 0,1 16-386 0</inkml:trace>
          <inkml:trace contextRef="#ctx0" brushRef="#br0" timeOffset="44707.7766">28584 2648 543 0,'-12'7'572'0,"12"-7"-82"16,0 0-41-16,-16 7-86 0,16-7 44 0,0 0-48 15,0 0 41-15,-13 7-71 0,13-7-5 0,0 0-64 16,0 0 1-16,0 0-6 0,0 0 0 0,13 10-12 16,-13-10-16-16,28 3-19 0,-10-2-23 0,7-2-25 15,1 1-16-15,7-3-21 0,6 3-4 16,0-3-26-16,9 0-15 0,3-1-21 0,-3-1-9 16,6 2 0-16,0-2-13 0,-3 1-5 0,0-2-5 15,-3 0-4-15,0 1-2 0,-4 1-2 16,-8 0-5-16,0 1-3 0,-11 0 0 0,1-1-3 15,-4 1-16-15,-2 2-44 0,-4-1-15 0,-1-1-31 16,-15 3-43-16,26-3-58 0,-26 3-87 0,15-3-34 16,-15 3-133-16,0 0-11 0,0 0-78 0,0 0-125 15,0 0-548-15,0 0-827 0</inkml:trace>
          <inkml:trace contextRef="#ctx0" brushRef="#br0" timeOffset="44323.4992">28653 2354 253 0,'0'0'574'0,"-18"-2"-28"15,18 2-114-15,-17 0 24 0,17 0-85 0,0 0 56 16,-21-1-45-16,21 1-14 0,0 0-25 0,0 0-33 16,-19-2-41-16,19 2-32 0,0 0-27 0,0 0-18 15,0 0 2-15,0 0-2 0,0 0-17 16,0 0-15-16,22 0-14 0,-7 2-9 0,3-2-10 15,8 1-17-15,4-1 1 0,6 2-20 0,3-1 4 16,3 1-30-16,5 1 8 0,8-1-24 0,-4-1 19 16,6 1-21-16,-1-2 14 0,2 1-36 0,-1-1 23 15,2 2-27-15,-5-2-12 0,-2-2 6 0,0 2 23 16,-6 0-35-16,-5 0 16 0,-4-1-17 16,-1-1 20-16,-7 2-24 0,-1 0 25 0,-5-1-31 15,-2 1 4-15,-5 0-30 0,1-2-9 0,-17 2-51 16,25-1-24-16,-25 1-29 0,0 0-24 0,0 0-34 15,18 0-20-15,-18 0-63 0,0 0-7 0,0 0-98 16,0 0 22-16,-18 6-22 0,18-6-56 16,-21 4-63-16,21-4-8 0,-27 9-488 0,9-6-607 15</inkml:trace>
          <inkml:trace contextRef="#ctx0" brushRef="#br0" timeOffset="39269.2245">24905 2631 511 0,'0'0'549'15,"7"-15"-82"-15,-7 15-56 0,0 0-36 0,5-16-35 16,-5 16 0-16,0 0-36 0,6-13-31 0,-6 13-80 16,0 0-6-16,0 0-35 0,0 0-13 0,0 0-2 15,0 0 35-15,0 0-33 0,0 0 28 0,0 0 8 16,-6 12-7-16,6-12 2 0,-12 18-33 0,5-6-4 16,-1 2-12-16,0 4 0 0,-3 0-19 0,-2 4-5 15,1 2-10-15,-1 2-6 0,-3-1-8 0,1 6 2 16,-2-1-11-16,-1 2-4 0,0 0-11 15,2 0-9-15,-1 1-2 0,-1 0-4 0,2-1-1 16,3-5-6-16,1-2-9 0,0 1-3 0,2-2-4 16,0-3-44-16,3-2 50 0,2 0-46 15,-1-1 51-15,4-4-49 0,-3 0 50 0,5-14-44 16,-4 23 41-16,4-23-32 0,3 18 44 0,-3-18-52 16,8 12 51-16,-8-12-54 0,13 8 30 0,-13-8-7 15,18 0-10-15,-18 0-10 0,23-6-10 0,-9 1-4 16,1-1 2-16,0-4-11 0,3 0 3 0,0-2-8 15,3-4 2-15,1-1-9 0,-2-1-1 0,4-6-19 16,1 0 11-16,-2-2 5 0,0 0 0 16,1-3-2-16,-2 0 4 0,0 1 12 0,-1-1 7 15,-2 2 6-15,-2 1 8 0,-1 2 6 0,-2 0 9 16,0 2-4-16,-3 1 31 0,0 1 4 0,-3 5 28 16,2-3 7-16,-4 6 20 0,0-1 6 0,1 0 9 15,-2 2-2-15,-5 11-9 0,9-18-21 0,-9 18-10 16,7-14-19-16,-7 14-5 0,0 0-8 0,8-13-3 15,-8 13 0-15,0 0 2 0,0 0-6 0,0 0 4 16,-4 13 8-16,4-13 11 0,-6 18 2 16,3-6-2-16,-1 1 6 0,-1 3-4 0,-2 3 2 15,1 2-3-15,-1 1 8 0,1 4-18 16,-1 0 28-16,-3 2 0 0,5 1-8 0,-2 0-8 16,1-1-5-16,1-1-6 0,2 1-3 0,-1-4-40 15,2 3 41-15,2-3-41 0,-1-2 39 0,1 1-39 16,1-1 42-16,1-1-39 0,-1 0 29 0,5-2-27 15,-2-3 35-15,1 2-27 0,-2-3 7 0,5-3-7 16,-4 0 35-16,6-3-38 0,-2-2 36 0,-8-7-37 16,18 13 36-16,-5-9-39 0,-13-4 35 0,22 0-34 15,-22 0 38-15,26-4-44 0,-10-4 12 0,2 2-6 16,-3-3 35-16,2-3-37 0,1 0 29 0,-3-3-26 16,3-3 29-16,1 0-40 0,-1-5 39 0,-1-1-6 15,-3-1-7-15,2-4-7 0,-2-2-8 0,0-6-2 16,-3 4 3-16,-2 0-10 0,-2-4 2 15,-1 2 2-15,-1-1 19 0,-2 1-14 0,-2-2 9 16,2 4-2-16,-1 1 11 0,-4-1-34 0,2 6 44 16,-4 0-27-16,1 3 34 0,-1 0-36 15,-1 3 34-15,2 2-38 0,-1 3 33 0,0 1-43 16,-1 3 26-16,-3 3-42 0,1-1-4 0,7 10-50 16,-14-9-60-16,14 9-47 0,0 0-63 0,-23-2-59 15,23 2-151-15,-18 11-82 0,18-11-110 0,-19 24-771 16,8-11-1049-16</inkml:trace>
          <inkml:trace contextRef="#ctx0" brushRef="#br0" timeOffset="40599.8098">25666 3323 619 0,'0'0'538'16,"0"0"-104"-16,0 0-61 0,13 2-22 16,-13-2-24-16,0 0-2 0,0 0-48 0,-2 14 35 15,2-14-50-15,-9 14-7 0,9-14-11 16,-9 20-20-16,1-7-17 0,1 0-17 0,-2 1-1 16,-2 2-29-16,3 2-7 0,-2-3-32 0,-1 2-8 15,2 1-28-15,-1-2-5 0,0 4-22 0,1-4 2 16,1-1-18-16,-2 0-6 0,3-2-11 0,-1 0 6 15,8-13-13-15,-13 19 5 0,13-19-9 0,-9 17 9 16,9-17-10-16,-9 14 11 0,9-14-9 0,0 0 6 16,-9 10-16-16,9-10 3 0,0 0-11 0,0 0-3 15,0 0-21-15,0 0 2 0,12-12-1 0,-12 12-23 16,15-15 12-16,-6 8-6 0,3-4 8 0,0 1-17 16,2-3 23-16,1 2-12 0,-1 0 7 15,3-2 5-15,-2 2 5 0,1-1 8 0,0 2 3 16,-1-2 15-16,-2 2-18 0,0 3 18 0,-1-2-16 15,-1 3 13-15,0 0-16 0,-11 6 20 16,15-10-21-16,-15 10 28 0,17-7 2 0,-17 7 26 16,0 0-14-16,17 2 13 0,-17-2 20 0,8 8-9 15,-8-8 5-15,7 11-13 0,-7-11 8 0,4 14-16 16,-4-14 8-16,3 18-12 0,-3-18 2 0,2 18-16 16,-2-18 4-16,3 18-10 0,-3-18 7 0,4 17-10 15,-4-17 8-15,3 15-3 0,-3-15 3 0,7 10-15 16,-7-10-13-16,12 10-36 0,-12-10-22 0,18 4-15 15,-18-4 2-15,22 0-23 0,-8-4 14 0,1 0-32 16,0-2 25-16,3 0-27 0,0-2 43 16,1-2-21-16,-1 1 48 0,0-2-26 0,2-2 46 15,-2 1-36-15,-2-2 49 0,-1 1-28 0,0-1 43 16,-1 1-26-16,-1 1 47 0,-1-1-17 0,-4 2 53 16,2 0-9-16,-2 1 49 0,-8 10-4 0,13-16 35 15,-13 16-11-15,11-13 13 0,-11 13-25 0,9-11 3 16,-9 11-25-16,0 0 4 0,0 0-7 15,0 0 21-15,0 0-4 0,0 0 12 0,0 0 11 16,0 0 8-16,-9 16 0 0,3-5 8 0,-1 0 5 16,0 5 2-16,0 2-3 0,-2 2-22 0,0 4 15 15,-2 2-7-15,0 3-5 0,3 2-19 16,-4 2-8-16,-1 4-16 0,2 1-8 0,-1 2-9 16,0-4-12-16,-1 2-11 0,1 0 0 0,-1 0-4 15,1-2-8-15,1-1-4 0,0-6-26 0,-2 0-29 16,4-4-19-16,-2-1-4 0,1-3-53 0,2-4 14 15,-3 0-45-15,3-3-38 0,-3-1-29 0,2-2-5 16,0-2-41-16,0-2-19 0,9-7-80 0,-18 7-8 16,18-7-10-16,0 0-7 0,-22 0 2 0,22 0-36 15,-12-12 17-15,12 12 26 0,-7-22 18 0,4 9-5 16,1-4-384-16,2-1-260 0</inkml:trace>
          <inkml:trace contextRef="#ctx0" brushRef="#br0" timeOffset="43548.0448">27120 3569 614 0,'12'-6'565'0,"-12"6"-58"0,0 0-36 16,11-6-36-16,-11 6-17 0,0 0-69 0,0 0-4 16,11-6-78-16,-11 6-28 0,0 0-69 15,0 0 2-15,0 0-23 0,0 0 5 0,0 0-35 16,0 0 5-16,0 0-28 0,0 0 5 0,0 15-34 15,0-15 6-15,0 0-26 0,-4 15 10 0,4-15-25 16,0 0 9-16,-7 15-26 0,7-15 14 0,0 0-22 16,0 0 18-16,1 15-19 0,-1-15 19 0,0 0-20 15,10 9 11-15,-10-9-31 0,0 0 3 0,21-3-16 16,-21 3 13-16,18-4-10 0,-18 4 6 0,26-10-27 16,-14 6 19-16,9-5-13 0,-3 0 24 15,-3 1-16-15,3-2 22 0,-4 1-26 0,2-3 31 16,-2 1-21-16,1-2 23 0,-1 2-16 0,-3-2 20 15,-1 2-17-15,1 1 27 0,-5-1-18 0,1 2 23 16,-7 9-8-16,13-18 30 0,-13 18-11 0,9-15 28 16,-9 15-9-16,7-13 23 0,-7 13-6 0,0 0 15 15,6-17-16-15,-6 17 4 0,0 0-18 0,0 0 4 16,0 0 5-16,-10-7-1 0,10 7-11 0,0 0 7 16,-9 9-2-16,9-9 7 0,-11 13 11 15,1-4-2-15,10-9-11 0,-13 20-10 0,7-9-11 16,-1 0-3-16,1 0-1 0,-1 1-8 0,2-2-34 15,-1 2 28-15,6-12 1 0,-7 19-5 16,7-19 1-16,-2 16-1 0,2-16 1 0,0 0-3 16,2 19 0-16,-2-19-5 0,10 7-5 0,-10-7 1 15,18 1-6-15,-18-1-14 0,23-3-5 0,-7 0-11 16,-4 0-2-16,4-2-11 0,1-2 2 0,4-1-8 16,-3 1 4-16,-1-3 2 0,-1 0 8 0,0 0 3 15,-2-1 7-15,-2 1-9 0,2-2 13 0,-4 3-7 16,1-3 17-16,-3 3-12 0,-1-1 19 0,-7 10-5 15,15-16 18-15,-15 16 10 0,8-15 24 0,-8 15 1 16,10-10 13-16,-10 10-16 0,7-10 10 0,-7 10-15 16,0 0-2-16,4-11-2 0,-4 11 10 0,0 0-2 15,0 0 2-15,0 0-11 0,0 0 2 16,-8 7-2-16,8-7 12 0,-11 10-2 16,11-10-4-16,-10 17-2 0,10-17-1 0,-14 18-2 15,14-18-2-15,-12 21-6 0,8-8-6 0,-4-2 2 16,3 0-1-16,0 2 1 0,-1-2-7 0,2 2-5 15,-1-2 3-15,5-11-3 0,-6 21 1 0,6-21 3 16,0 16-2-16,0-16 2 0,3 14 2 0,-3-14-7 16,8 9-7-16,-8-9-16 0,18 5-3 0,-18-5-5 15,22 0-8-15,-22 0-8 0,31-4-9 0,-16 0 9 16,8-2-1-16,-5 0 4 0,5-2-4 0,-2-2 11 16,4 1-4-16,0-3 12 0,-6 1-4 0,2 1 3 15,-2-2 2-15,-1 0 5 0,-3 0-4 16,2 0 12-16,-5-2-4 0,0 4 6 0,1-4-4 15,-6 4 7-15,0-1-6 0,-1-1 17 0,-6 12-10 16,10-21 16-16,-10 21-3 0,8-18 11 0,-8 18-2 16,3-15 1-16,-3 15-3 0,0 0 4 0,0-20-11 15,0 20 5-15,0 0-11 0,-11-10 8 0,11 10-5 16,0 0 0-16,-16-1-3 0,16 1 6 16,-14 2-10-16,14-2 10 0,-18 9-7 0,18-9 6 15,-19 17 1-15,8-8 1 0,0 4 1 0,-2 0 1 16,4 0 0-16,-4 1-2 0,2 2 3 0,1-1 2 15,2-1 4-15,1-1-10 0,2-1 7 16,-2 1-7-16,3 0 4 0,1-1-3 0,3-12 2 16,-1 23 0-16,1-23 6 0,2 19-1 0,-2-19 5 15,13 16-14-15,-5-9 6 0,-8-7-7 0,25 10 4 16,-7-9-6-16,0-1 3 0,0 0-7 0,5-4-1 16,5 1-18-16,-2 0 5 0,4-1-4 0,3-4 3 15,-3-3-4-15,1 4 10 0,-2-2-4 0,-2-3 10 16,-2 1-9-16,1-1 10 0,-5 0-5 0,0 0 8 15,-6 2-6-15,0-5 8 0,-3 6-4 0,-1-2 12 16,2 4 4-16,-5-3 10 0,-8 10 2 0,17-14 8 16,-17 14 2-16,11-11 5 0,-11 11-4 15,8-10-9-15,-8 10-5 0,0 0-2 16,0 0-15-16,0 0 10 0,0 0-4 0,0 0 0 16,0 0-3-16,0 0-9 0,0 0 7 0,-8 8 0 15,8-8 5-15,-11 11-4 0,11-11-3 0,-7 12-10 16,7-12 7-16,-10 11 1 0,10-11-3 0,0 0 9 15,-8 10-8-15,8-10-2 0,0 0 2 0,-6 12-31 16,6-12 35-16,0 0-2 0,0 0-10 0,0 0-14 16,0 0-8-16,0 0-8 0,0 0-3 0,0 0-8 15,13-6-3-15,-13 6-17 0,8-10 9 0,-8 10 0 16,8-11 17-16,-8 11-8 0,7-13 13 0,-7 13-6 16,7-13 18-16,-7 13 2 0,4-13 5 15,-4 13 1-15,0 0 3 0,-3-17 0 0,3 17 4 16,0 0-1-16,-8-11 4 0,8 11 1 0,-12-7 7 15,12 7 10-15,0 0 11 0,-24-1 2 0,24 1 9 16,-18 4-4-16,18-4 5 0,-20 8-10 0,10-1 0 16,-2 1 2-16,-4 1 7 0,5 3-2 0,-1 0 7 15,-2 0-10-15,2 2 4 0,-1 1-13 16,4-1 4-16,-4 0-12 0,5 0 1 0,3-1 4 16,-2 2-2-16,4-3-3 0,-3 2 3 0,6-14-8 15,0 22 5-15,0-22-5 0,9 17 6 0,-9-17-6 16,15 17 3-16,-3-13-5 0,3 1 3 0,1-4-6 15,4 2 0-15,1-3-11 0,4-3-8 0,1 2-13 16,4-4 2-16,-1 1-5 0,3-3 4 0,0-1-9 16,-2 0 12-16,-4-3-9 0,2 1 16 15,-2 0-8-15,-1-4 17 0,-2 2-12 0,-5 2 12 16,-1-4-6-16,-1 4 9 0,-4-3-8 0,1 0 14 16,-2 1-9-16,1-2 12 0,-5 2-9 0,1 0 5 15,-2 2 6-15,-2-1 8 0,-4 11 7 0,11-18-6 16,-11 18 7-16,3-18-2 0,-3 18 6 0,0 0 2 15,-3-19 8-15,3 19 3 0,0 0-8 0,-8-14-1 16,8 14-10-16,0 0 0 0,-21 0-4 16,21 0 10-16,-15 3-7 0,15-3 2 15,-19 9 0-15,19-9 6 0,-21 16-7 0,13-7 2 16,-5 2 10-16,1 1 6 0,1 1 6 0,-1 1-9 16,3 1-6-16,0 0-5 0,-1 0-3 0,2 1-1 15,-1-2-4-15,5 0-2 0,-1 0 0 0,1-1-2 16,4-13-4-16,-3 24 5 0,3-24-2 0,3 21-4 15,-3-21 7-15,9 17-1 0,1-9 2 0,-10-8-4 16,21 13-2-16,-9-9-3 0,-12-4 2 0,29 4-2 16,-11-5-2-16,0 1-8 0,0-4-2 0,2 1 0 15,2-3-8-15,-1 1-4 0,1-4 2 0,-1 2 2 16,5-2-2-16,-5-4 0 0,-2 3-6 0,-1-2 3 16,0 0 2-16,-3-1 6 0,-1-1-4 15,1 2 11-15,-3 1-2 0,1-2 10 0,-2 2-8 16,-3 2 5-16,2-1 13 0,-3 0 8 0,-7 10 15 15,13-14 7-15,-13 14 1 0,10-13-4 0,-10 13-6 16,8-10-8-16,-8 10-6 0,0 0-2 0,0 0 8 16,0 0-6-16,0 0 15 0,0 0-11 15,0 0 7-15,-16 9-8 0,16-9 7 0,-10 15 13 16,2-5 3-16,1 4 0 0,0-2-8 0,-1 2 1 16,-2 2-6-16,2 0-3 0,-2 0-9 0,5-1 5 15,-4 2-9-15,4-3-2 0,1 1-2 0,1-1-1 16,-3-1-8-16,6-13-1 0,0 23 13 0,0-23 0 15,6 18-12-15,-6-18 0 0,6 14-8 0,-6-14-11 16,12 6-27-16,-12-6 13 0,18 0-17 0,-18 0 3 16,21-5-13-16,-9 0 0 0,3 1 3 15,-3-5-6-15,4 0 12 0,0 0 10 0,2-3 8 16,-3 0 3-16,5-5 2 0,0 2 1 0,1-1 7 16,-3-1 3-16,0 1 7 0,-6 2-1 0,2-1 8 15,1 1 15-15,-3 1 21 0,-3 4 25 0,3-1-3 16,-5 1 26-16,-7 9-8 0,15-15 21 0,-15 15-39 15,11-11 24-15,-11 11-43 0,0 0 31 0,10-8 6 16,-10 8 2-16,0 0-1 0,0 0-2 16,-13 6-5-16,13-6-7 0,-12 11-10 0,7-1-11 15,-5 0 1-15,2 0-12 0,-2 5-7 16,-1-2-2-16,-1 1-12 0,-1 1 5 0,2-1-4 16,-1 1-7-16,2-3-22 0,2 1-32 0,-2-4-25 15,2 2-26-15,8-11-42 0,-13 13-24 0,13-13-24 16,-12 14-78-16,12-14-67 0,0 0-100 0,-18 6-76 15,18-6-16-15,0 0-109 0,-18-6-68 0,18 6-498 16,-8-14-814-16</inkml:trace>
          <inkml:trace contextRef="#ctx0" brushRef="#br0" timeOffset="43823.836">29100 2879 618 0,'0'0'710'0,"0"0"-139"16,5-14-97-16,-5 14-82 0,0 0-12 0,13-10-58 15,-13 10 40-15,15-7-55 0,-15 7-3 0,21-7-58 16,-21 7-17-16,30-3-30 0,-30 3-11 0,33-1-30 16,-15-1-29-16,5 2-13 0,-2 0-18 0,-3 0-14 15,4-1-19-15,-1 1-10 0,-3 0-16 0,5-2-5 16,-5 1-6-16,0-1-24 0,0-1-26 0,-18 3-30 15,30-2-11-15,-30 2-48 0,23-4-29 16,-23 4-139-16,20-6-36 0,-20 6-68 0,16-4-32 16,-16 4-127-16,0 0-651 0,10-8-803 15</inkml:trace>
          <inkml:trace contextRef="#ctx0" brushRef="#br0" timeOffset="38364.4483">23790 3168 17 0,'6'-17'757'0,"-6"17"-53"0,2-13-81 16,-2 13-26-16,0 0-64 0,5-18-14 15,-5 18-48-15,0 0-31 0,5-14-55 0,-5 14-55 16,0 0-57-16,0 0-43 0,1-17-46 0,-1 17-36 16,0 0-23-16,0 0-4 0,11-7 34 0,-11 7 2 15,14-3-12-15,-14 3-23 0,20-2-21 0,-20 2-3 16,27-1-14-16,-12-2 0 0,2 2-11 0,2-2-11 16,3 1-4-16,3-3-14 0,0 2-16 0,0-1 5 15,-1-2-13-15,1 2 0 0,1-1-8 0,2 0 5 16,-6 1-28-16,3-1 23 0,-3 2-10 0,-3-3 14 15,-2 3-6-15,-4 0 0 0,1 0-3 16,-14 3-8-16,22-5-32 0,-22 5-34 16,13-4-30-16,-13 4-23 0,0 0-27 0,0 0-33 15,0 0-59-15,0 0-24 0,0 0-73 0,0 0-37 16,0 0-59-16,0 0-48 0,-17 1-61 0,17-1-49 16,-12 8-645-16,12-8-846 0</inkml:trace>
        </inkml:traceGroup>
      </inkml:traceGroup>
    </inkml:traceGroup>
    <inkml:traceGroup>
      <inkml:annotationXML>
        <emma:emma xmlns:emma="http://www.w3.org/2003/04/emma" version="1.0">
          <emma:interpretation id="{19419E40-B62A-41C1-B8D5-43781BB4227F}" emma:medium="tactile" emma:mode="ink">
            <msink:context xmlns:msink="http://schemas.microsoft.com/ink/2010/main" type="paragraph" rotatedBoundingBox="1514,6726 28002,5246 28107,7116 1619,859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8857EA5-440F-4804-95C5-6D23EFC0AC8C}" emma:medium="tactile" emma:mode="ink">
              <msink:context xmlns:msink="http://schemas.microsoft.com/ink/2010/main" type="line" rotatedBoundingBox="1514,6726 28002,5246 28107,7116 1619,8595"/>
            </emma:interpretation>
          </emma:emma>
        </inkml:annotationXML>
        <inkml:traceGroup>
          <inkml:annotationXML>
            <emma:emma xmlns:emma="http://www.w3.org/2003/04/emma" version="1.0">
              <emma:interpretation id="{FE667AE7-CD65-44B4-AF3D-2762DB2E844A}" emma:medium="tactile" emma:mode="ink">
                <msink:context xmlns:msink="http://schemas.microsoft.com/ink/2010/main" type="inkWord" rotatedBoundingBox="1557,7482 2390,7436 2434,8220 1600,8267"/>
              </emma:interpretation>
              <emma:one-of disjunction-type="recognition" id="oneOf7">
                <emma:interpretation id="interp35" emma:lang="ru-RU" emma:confidence="0">
                  <emma:literal>т</emma:literal>
                </emma:interpretation>
                <emma:interpretation id="interp36" emma:lang="ru-RU" emma:confidence="0">
                  <emma:literal>ш</emma:literal>
                </emma:interpretation>
                <emma:interpretation id="interp37" emma:lang="ru-RU" emma:confidence="0">
                  <emma:literal>н</emma:literal>
                </emma:interpretation>
                <emma:interpretation id="interp38" emma:lang="ru-RU" emma:confidence="0">
                  <emma:literal>Т</emma:literal>
                </emma:interpretation>
                <emma:interpretation id="interp39" emma:lang="ru-RU" emma:confidence="0">
                  <emma:literal>ж</emma:literal>
                </emma:interpretation>
              </emma:one-of>
            </emma:emma>
          </inkml:annotationXML>
          <inkml:trace contextRef="#ctx0" brushRef="#br0" timeOffset="-22583.7061">-1014 6216 294 0,'10'-14'561'0,"-2"3"-80"15,0 2-62-15,-8 9-34 0,13-18-36 0,-13 18-27 16,8-12-18-16,-8 12-30 0,8-12-60 0,-8 12-28 16,8-10-37-16,-8 10-5 0,0 0 17 0,0 0 28 15,0 0-5-15,16 7-15 0,-16-7-60 0,5 17 53 16,-5-17-51-16,2 27 47 0,-2-12-59 16,-2 2 46-16,1 7-49 0,-3 1 2 0,-2 5-8 15,2 2 32-15,-4 1-57 0,-1 5 35 16,-2 0-56-16,3-1 41 0,-2-5-58 0,2-3 41 15,1 0-56-15,-2-2 44 0,2-6-52 0,1-1 44 16,1-1-51-16,-1-4 47 0,4-1-49 0,-3-1 49 16,5-13-45-16,-7 20 57 0,7-20-38 0,-5 17 54 15,5-17-63-15,0 0 36 0,0 0-60 0,0 0 32 16,0 0-59-16,3-15 35 0,1 3-55 0,4-6 36 16,-1 0-54-16,1-3 11 0,5-4-5 0,2-1 5 15,0-5 53-15,2 0-47 0,2-3 55 0,0 1-48 16,0 1 57-16,3 0-47 0,-2 1 63 0,-1 1-54 15,0 2 54-15,2 6-47 0,-4 2 51 16,-1 1-56-16,-2 4 56 0,-2 0-53 0,1 5 57 16,-2 1-42-16,0 2 56 0,-11 7-45 0,18-3 62 15,-18 3-50-15,13 7 56 0,-13-7-48 0,11 12 47 16,-11-12-47-16,7 22 59 0,-3-8-56 0,-2 4 3 16,-2 1 1-16,-2 5 3 0,-2 0 4 0,0 3 2 15,0 2 10-15,-4-2-10 0,1 3-1 0,-1-2 3 16,1 0-1-16,-2-7 2 0,3 1-3 0,-1-2-6 15,1-3 37-15,1-2-51 0,1-2 44 0,4-13-48 16,-9 24 3-16,9-24 3 0,-7 17-5 16,7-17-3-16,0 0-7 0,0 0-17 0,0 0-23 0,0 0-14 15,0 0-9-15,10-11-11 0,-3 0-7 16,1-6-4-16,5 2-4 0,2-7-3 0,0-1 11 16,4-4-15-16,5 0 48 0,-2-2-53 0,2-1 68 15,3 1-44-15,-3 1 65 0,4-1 4 0,-2 3 0 16,-1-2 8-16,1 3 15 0,-1 2 5 0,-3 4-37 15,-3 2 58-15,-2 4 5 0,1 1 4 0,-4 4-1 16,-2 2 12-16,-12 6-27 0,23-7 69 0,-23 7-49 16,20 7 55-16,-20-7-51 0,13 14 59 0,-7-2-38 15,-2 1 51-15,-2 3-40 0,-1 1 5 0,-1 2-18 16,0 3 41-16,-1 5-24 0,-4 1 23 0,0 3-29 16,-2 1 17-16,-1 0-8 0,-3 5-14 0,0-2-14 15,1-1-11-15,-2 1-13 0,1 0-8 0,1-4-6 16,0-1-5-16,1-1-5 0,-2-4-19 15,4-6-35-15,-2 2-37 0,4-2-50 0,-2-4-49 16,2-1-22-16,-1-1-81 0,1-2 2 0,5-11-120 16,-7 21-21-16,7-21-58 0,-6 15-55 0,6-15-39 15,0 0-64-15,-3 14-567 0,3-14-807 0</inkml:trace>
        </inkml:traceGroup>
        <inkml:traceGroup>
          <inkml:annotationXML>
            <emma:emma xmlns:emma="http://www.w3.org/2003/04/emma" version="1.0">
              <emma:interpretation id="{AE84F127-C046-49D0-A200-93BA0D212B93}" emma:medium="tactile" emma:mode="ink">
                <msink:context xmlns:msink="http://schemas.microsoft.com/ink/2010/main" type="inkWord" rotatedBoundingBox="2843,7111 4721,7006 4791,8264 2913,8369"/>
              </emma:interpretation>
              <emma:one-of disjunction-type="recognition" id="oneOf8">
                <emma:interpretation id="interp40" emma:lang="ru-RU" emma:confidence="0">
                  <emma:literal>(2$</emma:literal>
                </emma:interpretation>
                <emma:interpretation id="interp41" emma:lang="ru-RU" emma:confidence="0">
                  <emma:literal>(Пел.</emma:literal>
                </emma:interpretation>
                <emma:interpretation id="interp42" emma:lang="ru-RU" emma:confidence="0">
                  <emma:literal>(Ава.</emma:literal>
                </emma:interpretation>
                <emma:interpretation id="interp43" emma:lang="ru-RU" emma:confidence="0">
                  <emma:literal>(Пели.</emma:literal>
                </emma:interpretation>
                <emma:interpretation id="interp44" emma:lang="ru-RU" emma:confidence="0">
                  <emma:literal>(Пело.</emma:literal>
                </emma:interpretation>
              </emma:one-of>
            </emma:emma>
          </inkml:annotationXML>
          <inkml:trace contextRef="#ctx0" brushRef="#br0" timeOffset="-17707.7775">1883 6442 83 0,'0'0'587'15,"0"0"-157"-15,0 0-34 0,0 0-52 0,0 0-29 16,0 0-37-16,0 0-38 0,0 0-24 0,0 0-38 16,11-6-24-16,-11 6-2 0,0 0-2 0,0 0-7 15,0 0-8-15,0 0-11 0,0 0-12 0,0 0-14 16,0 0-8-16,-4 16-6 0,4-16-8 0,0 0-4 16,0 0 1-16,-9 13 4 0,9-13 4 0,0 0-12 15,0 0 14-15,0 0 7 0,-11 10-19 0,11-10-18 16,0 0-8-16,0 0-11 0,0 0-6 0,0 0-9 15,0 0-23-15,0 0 17 0,-11-7-5 16,11 7-3-16,0 0-2 0,0 0-1 0,4-16 7 16,-4 16-10-16,0 0 0 0,7-16-8 15,-7 16 0-15,7-13-3 0,-7 13-2 0,11-11-1 16,-11 11 1-16,11-12 6 0,-11 12-2 0,10-12 2 16,-10 12 1-16,11-7-2 0,-11 7 2 0,11-7-1 15,-11 7 4-15,0 0 1 0,15-1 1 0,-15 1 0 16,0 0 3-16,13 8 1 0,-13-8 0 0,0 0 0 15,5 17 14-15,-5-17-16 0,0 18 2 0,0-18-2 16,-5 24 1-16,2-8 4 0,-3 1-5 0,-1 1 0 16,-2-1 1-16,1 4 0 0,-2-4-1 0,0 7 58 15,-2-4-67-15,-3 1 59 0,2 1-67 16,4-3 62-16,-4-1-66 0,1-1 65 0,-1-2-70 16,2 1 68-16,-1-3-68 0,1-1 69 0,0 0-60 15,3-4 69-15,-2 1-63 0,2-1 61 0,8-8-53 16,-18 10 62-16,18-10-69 0,-14 8 57 0,14-8-66 15,0 0 57-15,-16-1-62 0,16 1 58 0,0 0-55 16,-12-12 52-16,12 12-57 0,0 0 53 0,-1-20-55 16,1 20 53-16,4-15-55 0,-4 15 6 0,7-19-3 15,-7 19 5-15,11-18 1 0,-11 18-3 0,13-19 4 16,-5 11 5-16,-1-2 0 0,-7 10 2 0,18-14-2 16,-18 14 5-16,16-10 2 0,-16 10 0 0,15-6 2 15,-15 6 12-15,17-2-7 0,-17 2-1 16,16 3-1-16,-16-3 1 0,14 9 60 0,-14-9-71 15,14 12 61-15,-14-12-68 0,14 15 62 0,-14-15-65 16,15 15 62-16,-15-15-68 0,12 13 61 0,-12-13-62 16,13 14 65-16,-13-14-64 0,8 8 64 0,-8-8-60 15,10 9 66-15,-10-9-57 0,0 0 57 0,15 1-63 16,-15-1 60-16,12-5-62 0,-12 5 58 0,15-9-65 16,-15 9 41-16,15-15-89 0,-15 15-19 0,18-18-19 15,-8 6-26-15,0-2 11 0,1 0-57 0,0-3-29 16,0 0-44-16,1-1-35 0,-2 1-52 0,5-5 22 15,-3 0-80-15,-2 3-475 0,4-4-441 0</inkml:trace>
          <inkml:trace contextRef="#ctx0" brushRef="#br0" timeOffset="-22068.5548">706 5766 474 0,'0'0'418'0,"0"0"-23"15,0 0-41-15,-4-18-13 0,4 18-2 0,0 0-14 16,-14-9-15-16,14 9-15 0,0 0-23 0,-25 1-71 15,25-1 57-15,-23 8-71 0,10-3 70 0,-2 5-79 16,-1 4 46-16,-4-1-67 0,1 6 41 16,-3 3-68-16,1 3 57 0,-1 5-57 0,-1 4 39 15,1 8-62-15,-2 2 36 0,1 5-67 0,2 1 36 16,-1 4-58-16,4 3-8 0,0 4-7 0,3-1 38 16,3 1-61-16,-1 1 41 0,4 0-52 0,2-3 38 15,1-1-76-15,4-8 18 0,-1-4-85 0,3-6 7 16,0-3-103-16,3-3 12 0,-1-2-95 0,3-2 4 15,-3-7-45-15,2 2-58 0,2-6-68 0,-1 1-12 16,0-6-54-16,-3 0-513 0,-2-14-634 0</inkml:trace>
          <inkml:trace contextRef="#ctx0" brushRef="#br0" timeOffset="-19152.1421">907 6339 53 0,'0'0'563'0,"-16"-6"-106"0,16 6-88 0,-13-9-47 16,13 9-28-16,0 0-23 0,-12-12-35 0,12 12-15 16,0 0-18-16,0 0-26 0,4-18-9 0,-4 18-1 15,8-10-2-15,-8 10-6 0,18-13-5 0,-6 7-17 16,1-1-21-16,1 2-13 0,2-4-61 0,3 3 41 15,-1-2-67-15,2 2 49 0,-1-2-64 16,3 3 35-16,-3-2-37 0,-1 2-40 0,0 2-44 16,-1-2-42-16,-2 2-50 0,-15 3-39 0,29-3-46 15,-29 3-36-15,26-3-15 0,-26 3-23 0,22 2-148 16,-22-2-227-16,15 1-215 0</inkml:trace>
          <inkml:trace contextRef="#ctx0" brushRef="#br0" timeOffset="-19623.3013">1118 5775 442 0,'7'-15'367'0,"-7"15"-30"0,0 0-40 16,0 0-35-16,3-14-7 0,-3 14 8 0,0 0-8 15,0 0-19-15,0 0-22 0,-5-13-32 0,5 13-34 16,0 0-25-16,0 0-32 0,0 0-9 0,-13 3-12 16,13-3-2-16,0 0-5 0,-13 13-10 15,13-13-8-15,-9 17-5 0,9-17-5 0,-10 17 3 16,4-1 0-16,2-4-2 0,-1 5-2 0,2-2-2 16,-2 6-3-16,0-1-5 0,3 3 0 0,-4 1 0 15,2 2-1-15,-1 1-2 0,-1 3-2 0,2-1-3 16,-4 1-11-16,3-1 0 0,-4 1-27 0,1 0 34 15,-2 0-34-15,2 1 36 0,-2-3-33 16,0 0 37-16,-1 0-38 0,0-2 39 0,3-3-32 16,-3 2 32-16,-1-3-33 0,1-3 35 0,0-1-36 15,1 1 35-15,-3-1-34 0,2-3 34 0,-1 0-34 16,0-3 39-16,-1 0-32 0,1-4 41 0,-1 1-29 16,2-2 58-16,-1-2-39 0,12-5 58 0,-22 6-57 15,22-6 3-15,-19 0-5 0,19 0-3 0,-20-5 0 16,20 5 1-16,-18-12-1 0,18 12-6 0,-12-17-2 15,7 6-6-15,5 11-1 0,-7-22-1 0,7 22-4 16,0-22-2-16,0 22 62 0,4-27-73 0,-1 15 59 16,2 0-70-16,1 1 62 0,-6 11-70 15,8-19 49-15,-8 19-62 0,12-15 41 0,-12 15-60 16,14-8 28-16,-14 8-51 0,0 0 31 0,0 0-39 16,21 3 0-16,-21-3-28 0,7 10-8 0,-7-10-22 15,9 17-22-15,-9-17-12 0,3 23-37 0,-3-23 41 16,1 22-49-16,-1-22 31 0,0 20-44 0,0-20-55 15,3 20-385-15,-3-20-193 0</inkml:trace>
          <inkml:trace contextRef="#ctx0" brushRef="#br0" timeOffset="-19415.7529">1232 5873 115 0,'7'-12'457'16,"-7"12"-103"-16,11-19-40 0,-11 19-44 0,7-11-13 15,-7 11-21-15,7-13-27 0,-7 13-37 0,0 0-34 16,8-13-28-16,-8 13-14 0,0 0-7 0,0 0 1 16,0 0 5-16,0 0 0 0,0 0-2 0,0 0 4 15,0 0 2-15,0 0-7 0,0 0-4 0,-1 17-2 16,1-17-5-16,-7 14-2 0,7-14-6 0,-7 20-3 15,2-10 2-15,5-10-2 0,-9 25-2 16,5-12 0-16,-1 1-2 0,-2 1-1 0,1 0 0 16,1 2-1-16,-2 4-3 0,0-3 2 0,0 2-57 15,0 0 60-15,-1 1-65 0,1 0 58 0,0-1-64 16,2 3 63-16,-2 0-64 0,0-3 61 0,1 4-63 16,1-4 5-16,-1 4 1 0,1-4 1 0,1 1-1 15,0 0 3-15,-1 0 5 0,3-1 7 0,-1 2 0 16,0-6-2-16,2 1 0 0,-2 0 7 0,3 0-17 15,-1-3 12-15,-1 0-12 0,2-14 7 0,0 24-10 16,0-24 7-16,0 21 51 0,0-21-71 0,0 19 61 16,0-19-69-16,2 15 65 0,-2-15-62 15,0 0 65-15,4 21-60 0,-4-21 57 0,0 0-58 16,7 13 55-16,-7-13-59 0,0 0 4 0,0 0 5 16,20 1 1-16,-20-1 1 0,16-4-2 0,-16 4-21 15,15-9-8-15,-15 9-3 0,19-12-9 0,-8 6-7 16,0 0-13-16,-11 6-4 0,19-15-6 0,-8 7-9 15,-2 1-11-15,2-1-4 0,-11 8-27 0,18-15-17 16,-18 15-14-16,13-12-31 0,-13 12 1 0,11-13-51 16,-11 13 42-16,9-13-53 0,-9 13-25 0,8-10-80 15,-8 10-303-15,0 0-172 0</inkml:trace>
          <inkml:trace contextRef="#ctx0" brushRef="#br0" timeOffset="-18492.0069">1454 6218 376 0,'14'5'481'0,"-14"-5"-81"0,0 0-73 0,0 0-29 16,0 0-29-16,12-10-28 0,-12 10-34 0,11-9-17 15,-11 9-22-15,13-12-25 0,-13 12-19 0,16-14-21 16,-5 4-12-16,-2 0-12 0,3-3-6 0,0 0 0 16,1-1-4-16,1-1 6 0,1 1-27 0,-1 0-8 15,-1-2-4-15,4-2-3 0,-3 0-4 0,1 1-6 16,-3 0-4-16,2 0-1 0,-2 2 5 0,-1-2-4 16,-1 2-1-16,1-2 2 0,-1 2-9 0,-5 2 3 15,2-2 1-15,-4 2 7 0,1 0 7 16,-4 13-4-16,3-21-4 0,-3 21-4 0,0-21-1 15,0 21 0-15,-3-18-2 0,3 18 3 16,-7-17-38-16,7 17 36 0,-12-13-35 0,12 13 36 16,-15-10-34-16,15 10 41 0,-18-4-35 0,18 4 43 15,-21-3-38-15,21 3 42 0,-23 3-42 0,23-3 40 16,-25 4-39-16,12 0 41 0,1 2-45 0,0 0 47 16,-1 1 3-16,1 0-6 0,1 3-4 0,-2 1-1 15,2 3-13-15,2-3 5 0,-1 5-1 0,0-4 13 16,1 6-65-16,2-3 64 0,-3 2-52 0,3 0 77 15,2 3-52-15,-2-4 59 0,1 3-67 0,2 3 66 16,0-3-66-16,-1 2 55 0,2 0-57 0,-1 1 68 16,0 1-57-16,-2 2 10 0,3-3 2 15,-1 3-1-15,3-1-1 0,-3 0 0 0,1 0-4 16,-1-1-15-16,2 2 31 0,1-1-6 0,-2 2-3 16,1-5-3-16,2 2-2 0,0-4-1 0,-2-2-2 15,2 1-2-15,2-2-2 0,-2-16-2 0,0 28-2 16,0-28 1-16,2 22 5 0,-2-22 1 0,6 19 7 15,-6-19 5-15,7 13 8 0,-7-13 3 0,12 7-4 16,-12-7-5-16,0 0-4 0,23 1-3 0,-23-1-4 16,20-3-3-16,-20 3-1 0,23-10-2 15,-10 2 4-15,2 1-38 0,-3-1-32 0,2-1-36 16,3-1-33-16,-4-1-22 0,0 2-28 0,-1 1-33 16,-1 0-39-16,-1 0-92 0,1 3 2 0,-11 5-54 15,18-9-81-15,-18 9-409 0,13-10-442 0</inkml:trace>
        </inkml:traceGroup>
        <inkml:traceGroup>
          <inkml:annotationXML>
            <emma:emma xmlns:emma="http://www.w3.org/2003/04/emma" version="1.0">
              <emma:interpretation id="{F850A2F5-E50A-4DF0-ABB6-539F682B6147}" emma:medium="tactile" emma:mode="ink">
                <msink:context xmlns:msink="http://schemas.microsoft.com/ink/2010/main" type="inkWord" rotatedBoundingBox="4884,6967 9376,6716 9449,8023 4957,8274"/>
              </emma:interpretation>
              <emma:one-of disjunction-type="recognition" id="oneOf9">
                <emma:interpretation id="interp45" emma:lang="ru-RU" emma:confidence="0">
                  <emma:literal>03-25022</emma:literal>
                </emma:interpretation>
                <emma:interpretation id="interp46" emma:lang="ru-RU" emma:confidence="0">
                  <emma:literal>03-250022</emma:literal>
                </emma:interpretation>
                <emma:interpretation id="interp47" emma:lang="ru-RU" emma:confidence="0">
                  <emma:literal>03-240022</emma:literal>
                </emma:interpretation>
                <emma:interpretation id="interp48" emma:lang="ru-RU" emma:confidence="0">
                  <emma:literal>032250022</emma:literal>
                </emma:interpretation>
                <emma:interpretation id="interp49" emma:lang="ru-RU" emma:confidence="0">
                  <emma:literal>032240022</emma:literal>
                </emma:interpretation>
              </emma:one-of>
            </emma:emma>
          </inkml:annotationXML>
          <inkml:trace contextRef="#ctx0" brushRef="#br0" timeOffset="-17120.2485">2379 6004 420 0,'0'0'423'16,"0"0"-19"-16,0-18-45 0,0 18-15 0,0 0-21 15,-6-17-30-15,6 17 1 0,0 0-9 0,-5-10-30 16,5 10-22-16,0 0-27 0,0 0-28 0,-7-11-24 16,7 11-11-16,0 0-74 0,0 0 54 15,-12 11-60-15,12-11 68 0,-7 10-76 0,7-10 59 16,-6 17-61-16,6-17 56 0,-7 22-54 0,2-7 56 16,1-2-66-16,-2 4 52 0,3 0-69 0,-2 2 58 15,1 1-61-15,1 0 50 0,-3 2-61 0,2-1 46 16,3-2-59-16,-2 3-2 0,0-2 2 0,2-2 3 15,1-1 0-15,-1 0-1 0,2 3 3 0,-1-5-5 16,1 0 1-16,2 0-1 0,0-2 1 0,1 0-2 16,-4-13 1-16,7 22 3 0,-7-22-2 0,11 14 1 15,-11-14-1-15,14 14 1 0,-14-14 1 0,15 6-2 16,-15-6-3-16,21 0 2 0,-21 0-1 0,22-6 0 16,-10 2 0-16,2-3 1 0,0 1-7 0,1-1 6 15,0-5 0-15,0 1 3 0,2-1 45 16,-1-1-57-16,-2-1 50 0,2 0-53 0,-2-3 47 15,0 2-53-15,3-4 52 0,-4 0-52 0,0-2 54 16,-1 2-54-16,-1-5 55 0,-3 4-48 0,2 0 62 16,-2-2-32-16,-1 2 56 0,-1-1-53 0,-1-2 59 15,-1 3-42-15,-1-2 61 0,-3 4-33 0,3-1 71 16,-6-1-50-16,3-1 6 0,-3 2 2 16,-1-1 3-16,-1-1 12 0,-1 1 4 0,-1 3-25 15,2 0 18-15,-3 0-23 0,1 3 24 0,-3-2-40 16,2 6 5-16,-2-2-31 0,2 2 6 0,8 10-28 15,-19-13 7-15,6 9 0 0,13 4-13 16,-23-3 0-16,23 3-1 0,-26 5-8 0,10-1 1 0,4 3-6 16,-3 2-4-16,0 2-19 0,0 3-20 15,-1 4-35-15,0 2-39 0,-1 2 3 0,-1 10-98 16,2-2-4-16,2 6-124 0,-2-1-12 0,3 5-102 16,1-3-33-16,2-1-27 0,3-3-38 0,2-3-34 15,-4 2-575-15,7-8-774 0</inkml:trace>
          <inkml:trace contextRef="#ctx0" brushRef="#br0" timeOffset="-16102.6766">2773 6386 130 0,'0'0'584'15,"10"9"-109"-15,-10-9-57 0,0 0-23 0,0 0-20 16,0 0-43-16,0 0-18 0,0 0-12 0,0 0 0 16,0 0-32-16,9 7 22 0,-9-7-18 0,0 0-29 15,0 0-23-15,0 0-27 0,0 0-25 16,11-7-24-16,-11 7-20 0,0 0-13 0,11-9-14 15,-11 9-10-15,0 0-12 0,13-8-7 0,-13 8-14 16,8-9-11-16,-8 9-6 0,11-8-10 0,-11 8-5 16,0 0-5-16,14-9-8 0,-14 9-1 0,9-9-6 15,-9 9 0-15,0 0-1 0,14-4 2 0,-14 4-5 16,0 0 1-16,0 0-6 0,15 3 9 0,-15-3 0 16,0 0-3-16,5 14 2 0,-5-14 0 0,0 0-1 15,-2 23-2-15,2-23-22 0,-5 23 21 0,2-10-6 16,-3 0-5-16,1 1 0 0,-3 3 1 0,-1-1 0 15,1 0 4-15,-2-2 4 0,4-1 0 0,-3 0 1 16,2-3 0-16,-2 0 3 0,2 0 1 16,0 0 5-16,7-10-4 0,-11 14 0 0,11-14-4 15,-8 10-3-15,8-10-1 0,-10 8-3 0,10-8 0 16,0 0-5-16,0 0 0 0,0 0-2 0,0 0-4 16,0 0-2-16,0 0-3 0,0 0-4 0,6-13-2 15,-6 13 1-15,9-9 3 0,-9 9 1 0,10-8 8 16,-10 8-7-16,15-8-3 0,-15 8 0 0,12-10 3 15,-12 10 3-15,16-7 1 0,-16 7 2 0,15-2 4 16,-15 2-2-16,15-3 4 0,-15 3-8 0,15 3 14 16,-15-3 4-16,12 6-1 0,-12-6 1 0,10 13-1 15,-10-13 5-15,10 15-1 0,-10-15 0 16,5 20 51-16,-5-20-58 0,0 22 55 0,0-22-56 16,-4 25 51-16,4-25-46 0,-5 27 58 0,-1-14-47 15,1 2 58-15,-2-3-42 0,1 3 62 0,-2-2-58 16,0 0 63-16,-3-2-48 0,0 3 56 0,-2-4-51 15,1 2 22-15,-2-2 29 0,2-1 17 0,-4-2-12 16,4-1-4-16,-2 1 10 0,0-2 7 0,-1 0-35 16,2-2 15-16,-1 0-21 0,14-3-8 0,-28 2-12 15,28-2-12-15,-22 0-10 0,22 0-18 0,-21-2-6 16,21 2-32-16,-15-6 12 0,15 6-66 0,-12-9 12 16,12 9-27-16,0 0-24 0,-12-11-30 0,12 11 13 15,0 0-77-15,-6-12 19 16,6 12-95-16,0 0-36 0,0 0 21 0,1-15-49 15,-1 15-18-15,0 0-43 0,0 0-5 0,10-9-53 16,-10 9-92-16,0 0-403 0,0 0-547 0</inkml:trace>
          <inkml:trace contextRef="#ctx0" brushRef="#br0" timeOffset="-15600.3124">3268 6044 9 0,'5'-11'558'0,"-5"11"-96"0,0 0-33 0,0 0-36 16,0 0-28-16,6-12-40 0,-6 12-36 0,0 0-37 16,0 0-31-16,0 0-29 0,0 0-16 0,0 0-14 15,0 0-14-15,0 0-7 0,0 0-4 16,0 0-60-16,0 0 51 0,0 0-78 0,-3 13 51 16,3-13-31-16,0 0 1 0,0 0-67 0,0 0 54 15,0 19-60-15,0-19 49 0,0 0-62 0,0 0 59 16,0 0-65-16,0 0 75 0,0 0-79 0,6 10 69 15,-6-10-72-15,0 0 66 0,0 0-69 0,12-5 67 16,-12 5-65-16,10-9 65 0,-10 9-46 0,8-10 48 16,-8 10-69-16,7-8 68 0,-7 8-63 0,7-12 64 15,-7 12-65-15,8-13 61 0,-8 13-67 0,4-10 69 16,-4 10-63-16,0 0 72 0,4-17-62 16,-4 17 78-16,0 0-59 0,0 0 62 15,0-17-69-15,0 17 63 0,0 0-64 0,0 0 61 0,0 0-64 16,0 0 60-16,0 0-65 0,-19 2 60 15,19-2-62-15,0 0 58 0,-11 12-61 0,11-12 60 16,-8 11-63-16,8-11 62 0,-10 13-63 0,10-13 60 16,-7 14-61-16,7-14 60 0,-7 15-63 0,7-15 65 15,-4 14-67-15,4-14 64 0,0 0-66 0,-1 19 65 16,1-19-65-16,0 0 69 0,5 11-63 0,-5-11 63 16,0 0-64-16,0 0 61 0,17 3-63 0,-17-3 57 15,0 0-49-15,16-6 52 0,-16 6-54 0,13-10 54 16,-13 10-60-16,11-11 61 0,-11 11-59 0,11-11 62 15,-11 11-61-15,8-14 60 0,-8 14-57 0,5-15 64 16,-5 15-48-16,6-13 54 0,-6 13-56 0,0 0 55 16,0-20-55-16,0 20 64 0,0 0-56 15,-3-16 53-15,3 16-64 0,0 0 53 0,0 0-61 16,-11-8 49-16,11 8-54 0,0 0 56 0,-12 7-82 16,12-7 24-16,-7 8-98 0,7-8 26 0,-10 13-102 15,10-13-20-15,-5 17-74 0,5-17-81 0,-7 20-80 16,7-20-63-16,-2 21-545 0,2-21-680 0</inkml:trace>
          <inkml:trace contextRef="#ctx0" brushRef="#br0" timeOffset="-14144.0578">3892 5675 294 0,'0'0'490'0,"7"-11"-104"0,-7 11-32 0,0 0-35 16,8-11-19-16,-8 11-27 0,0 0-36 15,7-10-31-15,-7 10-36 0,0 0-4 0,0 0-26 0,0 0 11 16,0 0-33-16,0 0 42 0,0 0-66 15,3 16 30-15,-3-16-49 0,-6 14 38 0,6-14-52 16,-5 13 48-16,5-13-61 0,-8 17 56 0,-1-9-68 16,9-8 58-16,-8 15-70 0,8-15 58 0,-8 13-71 15,8-13 65-15,-10 11-67 0,10-11 65 0,-7 10-65 16,7-10 61-16,0 0-77 0,0 0 60 0,-11 7-71 16,11-7 62-16,0 0-72 0,0 0 65 0,0 0-75 15,-1-15 6-15,1 15-5 0,3-13 3 0,-3 13 6 16,8-20 5-16,-4 10 1 0,1-1 3 0,4-3 3 15,-2 3 3-15,0-3 3 0,1 0 2 0,1-1 1 16,0 0 0-16,0 2 4 0,1-1-4 16,0 4 4-16,-2-1-8 0,-1 1 6 0,-7 10 0 15,15-15-2-15,-15 15 3 0,12-13 0 0,-12 13 5 16,0 0 12-16,16-1 5 0,-16 1 0 0,0 0 1 16,11 12 6-16,-11-12 1 0,4 18 8 0,-4-18 5 15,0 27 63-15,-3-9-61 0,2 4 64 0,-2 2-70 16,-3 6 48-16,-1 0-65 0,-2 1 51 0,-2 8-64 15,1 0 56-15,-5-1-55 0,1-1 52 0,-2 3-47 16,0-1 56-16,0-3-53 0,-2 0 52 0,0-1-47 16,0-2 3-16,3-1 0 0,-3-4 1 0,4-4 0 15,-1 1-1-15,1-5-1 0,2-3-1 16,1 0 0-16,-1-2 3 0,3 0 5 0,-2-6 4 16,3 1 4-16,0 1 8 0,8-11-6 0,-15 12-4 15,15-12-10-15,-16 5-5 0,16-5-5 0,0 0-3 16,-19 0-3-16,19 0-4 0,0 0 42 0,-12-12-54 15,12 12 45-15,-6-14-57 0,6 14 48 0,0-19-59 16,0 19 46-16,6-24-54 0,-2 11 52 0,1-1-52 16,1-1 55-16,1 1-54 0,1-2 56 0,2 1-54 15,-2 0 54-15,3 2-52 0,1-1 51 0,1 2-50 16,-2 2 50-16,-2 3-50 0,2-2 52 0,2 5-51 16,-13 4 55-16,22-3-51 0,-22 3 57 0,22 3-53 15,-22-3 53-15,23 10-53 0,-12-3 55 0,0 3-53 16,-2 2 52-16,2-1-51 0,0 2 54 15,-3 1-50-15,0 1 3 0,2-1-1 0,-3 3 8 16,0-4 5-16,0 1 4 0,-1-3-2 0,0 1 6 16,0 0-1-16,-6-12-2 0,11 19 3 0,-11-19 2 15,8 17 4-15,-8-17 13 0,8 13 13 0,-8-13 17 16,8 8 15-16,-8-8 5 0,0 0-4 0,13 7-6 16,-13-7-10-16,0 0-7 0,18-7-11 0,-18 7-8 15,13-8-6-15,-13 8-4 0,18-16-4 0,-8 9-5 16,0-4 0-16,1-2 37 0,1-1-63 0,-1 0 9 15,1 1-65-15,1-1 19 0,-2 2-74 16,-1-2 31-16,-1 4-75 0,-1 0 28 16,-1 0-101-16,-7 10 23 0,14-14-69 0,-14 14 4 15,10-10-25-15,-10 10-26 0,0 0-44 0,0 0-10 16,11-7-10-16,-11 7-44 0,0 0-436 0,0 0-437 16</inkml:trace>
          <inkml:trace contextRef="#ctx0" brushRef="#br0" timeOffset="-13292.287">4639 5608 452 0,'4'-11'483'0,"-4"11"-75"0,8-20-34 16,-8 20-33-16,3-19-21 0,-3 19-19 0,1-15-27 15,-1 15 12-15,-1-17-67 0,1 17 46 0,0 0-79 16,-5-18-24-16,5 18-20 0,0 0-12 0,-10-14-13 16,10 14-6-16,0 0-10 0,-18-5-6 0,18 5-5 15,0 0-1-15,-23 5-9 0,23-5 1 0,-20 10 1 16,9-2 47-16,0-2-68 0,0 4 37 0,2 2-56 16,-2 1 46-16,0-2-62 0,0 5 44 15,1-3-59-15,0 2 46 0,2 1-58 0,1 1 52 16,2-2-57-16,-1 4 48 0,1-3-52 0,0 2 49 15,4-1-56-15,1 0 53 0,1 2-54 0,2 1 54 16,3 2-58-16,-1-4 55 0,-1 1-55 0,5 2 53 16,-1-2-53-16,0 1 52 0,3-1-53 0,-1-1 57 15,-1 3-57-15,2-4 55 0,0 4-54 0,1-2 54 16,-4-2-56-16,0 3 54 0,2-3-53 0,-3 2 55 16,-1-2-56-16,0 4 53 0,-2-4-50 0,-3 0 51 15,1 0-51-15,-2-3 12 0,-2 3 9 0,1 1 6 16,-3-4 9-16,-2 2 4 0,0 2 8 0,-1-3 8 15,-3 1 15-15,2-2 10 0,-3-1-4 0,2-3 12 16,-2 1-26-16,0 0 45 0,-1 0-21 16,0-5 53-16,-1 3-25 0,1 0 48 0,-2-3-45 15,2-2 25-15,-2 1-35 0,14-5-8 0,-25 7-8 16,25-7-14-16,-22 4-10 0,22-4-10 0,-19 0-6 16,19 0-6-16,0 0 11 0,-24 0-35 0,24 0 20 15,-11-8-41-15,11 8 9 0,0 0-54 0,0 0 15 16,0-15-66-16,0 15 14 0,10-13-30 0,-10 13-16 15,18-14 34-15,-6 5-58 0,2-1 37 0,3 0-59 16,0-1 50-16,4-2-58 0,1-3 78 16,0 3-42-16,6-3 89 0,-3 0-49 0,1 1 85 15,4-4-53-15,-4 4 76 0,2-2-57 16,-3 2 75-16,-2-2-59 0,-1 4 71 0,0-3-61 16,-4 4 73-16,-3 1-55 0,0-1 91 0,-1 2-38 15,-3 3 82-15,-3-1-57 0,2-1 48 0,-10 9-54 16,14-11 66-16,-14 11-60 0,8-11 51 0,-8 11-61 15,11-8 50-15,-11 8-56 0,0 0 48 0,0 0-46 16,0 0 49-16,0 0-60 0,0 0 60 0,0 0-53 16,11 7 63-16,-11-7-43 0,0 0 53 0,-4 22-44 15,4-22 4-15,-3 21 8 0,3-21 1 0,-5 26-7 16,1-11 0-16,2-2 7 0,-2 4-41 0,1-2 29 16,-1 2-41-16,2 0 30 0,-3 1-41 0,1-2 42 15,2 0-54-15,-3-1 34 0,3-1-43 0,-3 1 10 16,3-3-62-16,2-12 1 0,-6 25-59 15,6-25-5-15,-5 17-54 0,5-17-22 0,-7 15-75 16,7-15-21-16,0 0-33 0,-10 12-17 0,10-12-24 16,0 0-14-16,0 0-11 0,0 0-37 0,-15-2-82 15,15 2-425-15,-6-13-524 0</inkml:trace>
          <inkml:trace contextRef="#ctx0" brushRef="#br0" timeOffset="-12599.2475">4850 5743 682 0,'0'0'531'0,"0"0"-112"0,4-15-54 15,-4 15-44-15,0 0-34 0,0 0-2 0,0 0-11 16,0 0-60-16,0 0 32 0,0 0-56 0,0 0 43 16,0 0-89-16,0 0 55 0,8 11-90 0,-8-11 50 15,0 0-84-15,0 0 48 0,0 0-71 0,2 14 59 16,-2-14-62-16,0 0 66 0,0 0-59 0,0 0 58 15,0 0-65-15,0 0 45 0,0 0-65 0,0 0 36 16,16-5-55-16,-16 5 48 0,0 0-61 0,7-15 50 16,-7 15-60-16,6-11 47 0,-6 11-69 15,4-13-18-15,-4 13-12 0,0 0-19 0,4-17-29 16,-4 17-31-16,0 0-20 0,0 0 18 0,0 0-43 16,0 0-6-16,0 0-32 0,0 0-42 0,0 0-2 15,0 0-61-15,0 0-2 0,-3 19-44 16,3-19-481-16,-5 22-405 0</inkml:trace>
          <inkml:trace contextRef="#ctx0" brushRef="#br0" timeOffset="-12364.098">5229 5654 498 0,'0'0'512'0,"0"0"-86"0,0 0-55 0,0 0-51 16,0 0-37-16,0 0-42 0,0 0-24 0,0 0-7 15,0 0-6-15,0 0-7 0,-13 10-42 0,13-10 31 16,-7 13-53-16,7-13 60 0,-8 19-47 0,4-7 28 16,4-12-82-16,-10 25 58 0,5-10-71 0,-2 3 60 15,0-2-72-15,2 6 52 0,-4-1-55 0,1 3 51 16,0 2-63-16,1 2 45 0,0-1-53 0,0 0 42 15,-1 2-55-15,1-2 48 0,1-1-57 16,1-2 2-16,2 1-5 0,-1-1-1 0,1-2-2 16,1 1-4-16,0-2 0 0,1-3-3 0,1-1 0 15,0-2 0-15,0 1-2 0,0-16 1 0,3 26-1 16,-3-26-2-16,8 20 4 0,-8-20 7 0,8 15-8 16,-8-15-3-16,14 7 1 0,-14-7-2 0,16 0-1 15,-16 0-3-15,21-5 0 0,-9 0-3 0,4-3 47 16,-3-2-58-16,1 1 50 0,3-4-54 0,-1-1 50 15,2-4-52-15,-1 1 40 0,3-5-41 0,-4 0 51 16,1 1-54-16,0-4 55 0,-3 1-57 0,0-2 55 16,1 1-54-16,-3 0 57 0,-1-2-58 0,-3 0 55 15,-1-1-54-15,-1 5 55 0,-2-2-55 16,-1 3 58-16,1-1-29 0,-4-1 92 0,1 1-36 16,-2-1-3-16,-3 0 10 0,1 0 15 0,-1 4 16 15,-2-3 12-15,-1 3-29 0,-1 1 63 0,0-1-52 16,-2 3 22-16,-1-2-37 0,0 6 32 0,0-2-21 15,-1 3 3-15,-1 1-37 0,1-1 6 0,2 3-23 16,-2 4 4-16,-3 0-28 0,15 5 15 0,-26-5-24 16,26 5-2-16,-27 5 15 0,12 0-26 0,1 0 6 15,-2 7-57-15,2 0-12 0,-4 6-77 0,2 3-15 16,-1 4-53-16,-4 5-9 0,4 3-131 16,0 6-72-16,-1 5-57 0,-3 5-90 0,6-3 0 15,-1 7-231-15,2-6-295 0,3-5-717 0</inkml:trace>
          <inkml:trace contextRef="#ctx0" brushRef="#br0" timeOffset="-11600.1584">5562 6169 370 0,'0'0'412'0,"0"0"10"0,17-3-76 16,-17 3-30-16,0 0-9 0,14 3-36 0,-14-3-29 15,0 0 0-15,0 0-6 0,12 12-11 0,-12-12-55 16,0 0 23-16,0 0-65 0,3 18 45 0,-3-18-79 16,0 0 60-16,-3 14-81 0,3-14-3 0,0 0 1 15,-6 16 6-15,6-16 4 0,0 0-3 0,0 0-5 16,-6 12-3-16,6-12 7 0,0 0-10 0,0 0-13 15,0 0-7-15,0 0-4 0,0 0-5 0,0 0-12 16,-16-3 51-16,16 3-70 0,0 0 57 0,0 0-72 16,0-15 57-16,0 15-65 0,0 0 58 15,6-15-64-15,-6 15 64 0,0 0-66 0,4-19 59 16,-4 19-67-16,8-8 67 0,-8 8-67 0,0 0 64 16,9-12-65-16,-9 12 66 0,0 0-66 0,8-8 67 15,-8 8-61-15,0 0 67 0,0 0-59 0,0 0 55 16,15 8-49-16,-15-8 55 0,0 0-56 0,3 17 62 15,-3-17-49-15,0 19 4 0,0-19 15 0,-2 25 15 16,1-9-3-16,-4 2 6 0,0 2-9 16,-2 2-3-16,2-1-5 0,-3 6-1 0,-3 2-6 15,-2-3-2-15,1 4 0 0,-2 3-5 0,-1-5 49 16,3 0-59-16,-2-3 51 0,-3 0-59 0,3 0 51 16,1-1-55-16,-4-4 53 0,5 2-56 0,-1-7 54 15,1 1-54-15,1-4 61 0,1 2-61 0,2-5 56 16,-4-2-58-16,12-7 53 0,-16 14-62 15,16-14 59-15,-12 4-58 0,12-4 54 0,0 0-60 16,-17-4 55-16,17 4-59 0,0 0 3 0,-6-17 3 16,6 17-2-16,-2-17 5 0,2 17-1 0,6-23 1 15,-6 23 2-15,8-25 4 0,-2 12 3 0,-1 3 3 16,2-2 1-16,0 2 2 0,1 0 4 0,-8 10 1 16,15-17 1-16,-15 17 1 0,15-12 0 0,-15 12 1 15,17-8 2-15,-17 8 5 0,14-4 1 0,-14 4 15 16,16 6-9-16,-16-6 11 0,17 10 27 0,-9-3 5 15,-8-7-5-15,17 18 48 0,-9-8-46 0,1 0 44 16,0 0-57-16,2 1 43 0,0 0-59 16,-2-1 52-16,2 2-60 0,1-5 51 0,-3 1-61 15,2 1 53-15,-11-9-53 0,24 9 46 0,-24-9-58 16,20 2 5-16,-20-2-12 0,24-2-18 0,-24 2-28 16,25-9-23-16,-14 3-44 0,0-1-54 0,-3 1-45 15,1-6-61-15,0 2-27 0,2-5-61 0,-4 5-58 16,2-8-101-16,-2 2-579 0,0-1-734 0</inkml:trace>
          <inkml:trace contextRef="#ctx0" brushRef="#br0" timeOffset="-11144.0684">5948 5845 193 0,'0'0'626'0,"0"0"-105"0,0 0-79 15,0 0-58-15,0 0-52 0,0 0-36 16,0 0-16-16,0 0-15 0,0 0-48 15,0 0 29-15,-12 10-79 0,12-10 60 0,-3 15-74 16,3-15 48-16,-6 17-88 0,6-17 42 0,-5 17-85 16,5-17 43-16,-4 15-83 0,4-15 56 0,-3 13-69 15,3-13 54-15,0 0-76 0,-3 17 80 0,3-17-66 16,0 0 59-16,0 0-68 0,0 0 61 0,0 0-67 16,0 0 62-16,18-2-61 0,-18 2 53 0,0 0-51 15,11-16 53-15,-11 16-44 0,7-16 51 0,-7 16-55 16,7-15 51-16,-7 15-51 0,8-17 56 0,-8 17-31 15,3-15 69-15,-3 15-47 0,0 0 38 0,4-19-63 16,-4 19 36-16,0 0-61 0,0 0 46 16,0 0-60-16,-9-9 40 0,9 9-93 0,0 0 7 15,-13 13-122-15,13-13-11 0,-7 13-120 0,7-13-74 16,-5 14-124-16,5-14-113 0,-3 18-566 0,3-18-800 16</inkml:trace>
          <inkml:trace contextRef="#ctx0" brushRef="#br0" timeOffset="-8935.4748">6400 5556 442 0,'0'0'475'0,"0"0"-81"16,7-9-26-16,-7 9-20 0,0 0-30 0,0 0-31 16,11-11-42-16,-11 11-21 0,0 0-56 0,0 0-5 15,0 0-36-15,0 0 33 0,0 0-31 0,0 0 46 16,0 0-64-16,0 16 49 0,0-16-72 0,-10 15 56 16,10-15-71-16,-8 21 57 0,3-10-72 0,5-11 53 15,-10 21-74-15,2-9 55 0,8-12-65 0,-13 18 61 16,6-8-67-16,1 0 57 0,6-10-71 0,-11 15 58 15,11-15-65-15,-9 12 62 0,9-12-63 0,-9 12 63 16,9-12-47-16,0 0 39 0,-11 8-60 0,11-8 47 16,0 0-63-16,0 0 61 0,0 0-64 15,-10-10 45-15,10 10-69 0,0 0 51 0,5-23-67 16,0 13 56-16,3-2-72 0,-1-1 5 0,1-1 9 16,4-1 9-16,-2 1 10 0,2-1 18 0,2 0-3 15,-3-1 15-15,3 3-7 0,0-1 61 0,1-1-57 16,0 5 59-16,-4-1-73 0,3-1 62 0,-3 5-65 15,0 0 67-15,0 0-62 0,-11 7 64 0,19-5-56 16,-19 5 92-16,0 0-82 0,25 4 29 0,-25-4 11 16,8 13 1-16,-8-13 63 0,13 22-48 0,-10-6 59 15,-2 2-70-15,-1 2 59 0,0 5-57 0,-1 3 52 16,-2 2-7-16,-4 5-6 0,-1 4-8 0,-2 2-54 16,-1 1 54-16,-4 5-53 0,-2-1 50 0,-1 2-51 15,2-5 50-15,-2-3-50 0,0-3 46 16,1-2-52-16,0-1 4 0,-3-2-2 0,5-2 8 15,-1-4-2-15,2-4-2 0,-3 1-2 0,8-6 18 16,-4-2-10-16,-1 3-2 0,2-7 1 0,2 1-8 16,-1-2-18-16,2-2 25 0,-4-1-1 0,13-7-2 15,-20 7-1-15,20-7 1 0,-18 2-1 0,18-2 3 16,-15-5-2-16,15 5-3 0,-16-9-1 0,16 9-5 16,-9-15-1-16,9 15 45 0,-7-23-51 0,7 23 42 15,0-24-53-15,4 8 49 0,-3 2-55 0,5-3 48 16,1 0-51-16,4-2 48 0,-4 2-52 15,4-1 53-15,-2 2-51 0,4-2 50 0,0 2-53 16,3 2 51-16,-4 0-47 0,2 3 46 16,1 2-47-16,-3 1 47 0,1 1-53 0,-13 7 56 15,25-3-53-15,-25 3 57 0,23 1-54 0,-23-1 54 16,26 7-52-16,-18-1 52 0,6 4-50 0,-3-1 61 16,-1 5-44-16,2-4 44 0,-3 3-43 0,2 0 54 15,-2 3-40-15,1-3 56 0,-2-1-52 0,0 0 46 16,-1 0-53-16,-1-1 52 0,1 1-34 0,1-3 13 15,-8-9 1-15,10 17 1 0,-10-17 6 0,11 14 19 16,-11-14 13-16,7 11 11 0,-7-11-24 0,0 0 31 16,12 8-36-16,-12-8 18 0,0 0-42 0,18-5 18 15,-18 5-7-15,14-11-11 0,-14 11-10 16,18-17-4-16,-9 8-6 0,0-3-2 0,3 0-1 16,-2-2-11-16,1-2-8 0,-2 2-31 0,2-1-39 15,2-2 17-15,-5 4-77 0,2-2 21 0,-2 2-77 16,-1 2 24-16,-2-1-82 0,2 2 25 0,-7 10-49 15,11-17-86-15,-11 17-9 0,7-13-34 0,-7 13-38 16,0 0-21-16,8-10 9 0,-8 10-63 0,0 0-412 16,0 0-505-16</inkml:trace>
        </inkml:traceGroup>
        <inkml:traceGroup>
          <inkml:annotationXML>
            <emma:emma xmlns:emma="http://www.w3.org/2003/04/emma" version="1.0">
              <emma:interpretation id="{646D107D-2101-468B-A763-B975AC10C660}" emma:medium="tactile" emma:mode="ink">
                <msink:context xmlns:msink="http://schemas.microsoft.com/ink/2010/main" type="inkWord" rotatedBoundingBox="9432,6627 11577,6507 11662,8034 9517,8154"/>
              </emma:interpretation>
              <emma:one-of disjunction-type="recognition" id="oneOf10">
                <emma:interpretation id="interp50" emma:lang="ru-RU" emma:confidence="0">
                  <emma:literal>НО)?</emma:literal>
                </emma:interpretation>
                <emma:interpretation id="interp51" emma:lang="ru-RU" emma:confidence="0">
                  <emma:literal>НЛО)?</emma:literal>
                </emma:interpretation>
                <emma:interpretation id="interp52" emma:lang="ru-RU" emma:confidence="0">
                  <emma:literal>НО)!?</emma:literal>
                </emma:interpretation>
                <emma:interpretation id="interp53" emma:lang="ru-RU" emma:confidence="0">
                  <emma:literal>НЛО)!?</emma:literal>
                </emma:interpretation>
                <emma:interpretation id="interp54" emma:lang="ru-RU" emma:confidence="0">
                  <emma:literal>ПДД,</emma:literal>
                </emma:interpretation>
              </emma:one-of>
            </emma:emma>
          </inkml:annotationXML>
          <inkml:trace contextRef="#ctx0" brushRef="#br0" timeOffset="-8332.1906">6829 6082 76 0,'2'-17'549'0,"-2"17"-111"0,0 0-46 0,0-19-34 15,0 19-18-15,0 0-25 0,6-15-20 0,-6 15-13 16,12-10-19-16,-12 10-17 0,13-8-13 0,-13 8-15 16,23-7-68-16,-23 7 60 0,26-7-78 0,-9 5 56 15,1-2-64-15,0 2 44 0,0 1-80 0,5-3 36 16,-1 2-78-16,0-2 45 0,0 0-70 0,-4 2 46 16,6 0-93-16,-6-5 16 0,-1 4-105 0,3 0 13 15,-2-2-80-15,-5-1-2 0,3 2-42 0,-1-3-27 16,-4 3-37-16,1-2-31 0,1-1-1 15,-7-2 0-15,5 1-30 0,-11 8-502 0,13-18-400 16</inkml:trace>
          <inkml:trace contextRef="#ctx0" brushRef="#br0" timeOffset="-8568.4854">7023 5479 63 0,'7'-16'592'0,"-7"16"-103"16,5-12-74-16,-5 12-42 0,0 0-37 0,6-16-51 16,-6 16-43-16,0 0-28 0,0 0-9 0,0 0-8 15,0 0-26-15,0 0 40 0,0 0-63 0,0 0 5 16,0 0 10-16,-3 20-1 0,3-20 1 0,-3 21-3 15,1-7 54-15,0 0-63 0,1 5 48 0,-3 0-49 16,1 6 48-16,0-1-57 0,-2 7 31 16,-1 0-60-16,2 1 32 0,-1 2-71 0,0 3 38 15,0 3-71-15,-3 2 42 0,1-1-62 0,-1-2 43 16,1 0-56-16,1-5 45 0,-1-1-57 0,0-2 4 16,3 0 2-16,-3-3-22 0,3-5-28 0,0-1-33 15,-1 0-35-15,0-3-31 0,3-3-41 0,-2-2-43 16,2 1-22-16,2-15-4 0,-5 21 6 0,5-21-44 15,-7 16-54-15,7-16-21 0,0 0-39 0,-6 12 13 16,6-12-51-16,0 0-430 0,0 0-435 0</inkml:trace>
          <inkml:trace contextRef="#ctx0" brushRef="#br0" timeOffset="-8048.3367">7352 5481 253 0,'0'0'530'0,"0"-17"-51"16,0 17-39-16,0 0-13 0,0-19-32 0,0 19-34 15,0 0-76-15,0 0 18 0,0-17-81 0,0 17 65 16,0 0-58-16,0 0-2 0,0 0-11 16,0 0-3-16,-8 14 0 0,8-14 10 0,-4 21 13 15,1-6-4-15,3 2-18 0,-3 1-11 0,1 2-27 16,-1 3-21-16,-4 2-12 0,4 5-23 0,-2-1-18 16,-1 6-16-16,-1-1-17 0,2 4-13 0,-3 0-11 15,-2 2-7-15,3 0-8 0,-1-2-18 0,-2 3-52 16,2-3-46-16,-3-1-48 0,4-3-38 0,0-4-42 15,-1-1-45-15,5-2-48 0,-4-3-29 16,2-1-18-16,2-5-30 0,0 1-37 0,-2-5-20 16,5-14-61-16,-3 26-115 0,3-26-309 0,-1 14-500 15</inkml:trace>
          <inkml:trace contextRef="#ctx0" brushRef="#br0" timeOffset="-7399.6701">7467 6139 514 0,'0'0'622'0,"12"-7"-79"16,-12 7-54-16,0 0-62 0,0 0-37 0,0 0-17 15,0 0-82-15,0 0 40 0,0 0-96 0,0 0 32 16,14 3-80-16,-14-3 26 0,0 0-81 0,0 0 48 16,-3 14-70-16,3-14 37 0,0 0-67 0,-9 12 36 15,9-12-64-15,0 0 38 0,-9 12-62 16,9-12 46-16,0 0-57 0,0 0 43 0,-11 10-56 15,11-10 44-15,0 0-56 0,0 0 41 0,0 0-58 16,0 0 49-16,0 0-54 0,-7-11 51 0,7 11-55 16,0 0 49-16,6-16-56 0,-6 16 53 0,7-16-52 15,-7 16 41-15,8-12-41 0,-8 12 61 0,10-13-58 16,-10 13 60-16,12-13-59 0,-12 13 59 0,11-9-61 16,-11 9 57-16,10-5-51 0,-10 5 51 0,0 0-49 15,16-2 54-15,-16 2-51 0,0 0 54 0,13 11-54 16,-13-11 56-16,7 12-41 0,-7-12 46 0,0 18-49 15,0-18 61-15,-3 25-55 0,0-11 56 16,0 3-47-16,-1 0 10 0,-4 1 3 16,1 4 4-16,-3-3 8 0,-1 1 2 0,2-1 3 15,-2 4-15-15,1-5 28 0,-4 1 7 0,5 0-1 16,-1-4-2-16,-4 2-4 0,2-5-3 0,-1 3-6 16,2-2 0-16,2-5 2 0,-1 1 3 0,-1 1-8 15,1-5-30-15,10-5 22 0,-20 9-32 0,20-9 30 16,-15 5-30-16,15-5 27 0,-16-2-31 0,16 2 31 15,-12-7-35-15,12 7 29 0,-8-12-33 0,8 12 31 16,-3-14-30-16,3 14 27 0,3-19-12 0,2 9-8 16,-5 10-5-16,10-21-4 0,-5 12-1 0,2-4 0 15,4 6 4-15,-5-2 1 0,6 1 44 16,-12 8-47-16,15-13 46 0,-15 13-50 0,21-8 51 16,-21 8-51-16,17-4 51 0,-17 4-47 0,20 0 3 15,-20 0 6-15,15 7 2 0,-15-7 3 0,17 9-3 16,-17-9 8-16,15 13 2 0,-7-4 2 0,-8-9-1 15,10 19-24-15,-10-19 7 0,12 17-48 0,-12-17-36 16,6 21-37-16,-6-21-43 0,5 16-37 0,-5-16-32 16,5 14-13-16,-5-14 1 0,0 0-36 0,5 15-58 15,-5-15 7-15,0 0-39 0,0 0 24 0,0 0-47 16,0 0-443-16,15-5-399 0</inkml:trace>
          <inkml:trace contextRef="#ctx0" brushRef="#br0" timeOffset="-6871.4145">7829 5872 137 0,'6'-14'665'15,"-6"14"-93"-15,5-20-38 0,-5 20-37 0,7-15-70 16,-7 15-40-16,6-11-101 0,-6 11 13 0,0 0-115 16,2-12 42-16,-2 12-70 0,0 0 66 0,0 0-67 15,0 0 45-15,0 13-25 0,0-13-12 0,-2 19-3 16,-4-8-51-16,2 5 58 0,1 0-59 15,-2 2 40-15,-1 4-60 0,1-2 51 0,-2 4-63 16,1-1 31-16,1 3-46 0,-2 0 35 0,1-1-38 16,2-1 13-16,1 0-25 0,-2-2-3 15,2 1-11-15,0-2-7 0,2-3 2 0,1 1-1 16,0-3-7-16,0 0-34 0,1-2 35 0,5 0-33 16,-6-14 37-16,5 21-36 0,-5-21 34 0,13 15-5 15,-13-15 0-15,15 6-3 0,-15-6-2 0,21 0-4 16,-21 0-3-16,23-6-6 0,-10-1-8 0,2-3-1 15,3 0-9-15,2-6 45 0,-2 0-53 0,2-4 42 16,-1 1-48-16,0-2 46 0,-1-2-41 0,0-2 30 16,-3 1-44-16,2-2 43 0,-5-1-53 15,0-1 50-15,1 2-50 0,-2-3 56 0,-4 0-52 16,1 0 52-16,-4 0-42 0,2 1 51 0,-4 0-48 16,-2 2 54-16,-2 1-44 0,-2 0 20 0,-2-4 19 15,0 7 19-15,0 0 23 0,-3 0 25 0,1 3-14 16,-2-1 60-16,2 3-40 0,-4 0 8 0,-1 4-38 15,1 0 12-15,-2 1-35 0,2 5 14 0,-1 1-32 16,-2 1 19-16,15 5-30 0,-29-3 24 0,17 7-32 16,-3 1 24-16,-3 5-2 0,3 4-6 0,-3 1-18 15,3 6-39-15,-3 2-45 0,2 2 1 0,-4 7-110 16,2 5-15-16,-3 9-130 0,2-1-26 0,-2 6-112 16,3-4-54-16,7-5-59 0,2-2-10 0,-5-1-660 15,7-9-872-15</inkml:trace>
          <inkml:trace contextRef="#ctx0" brushRef="#br0" timeOffset="-6376.6596">8251 5264 396 0,'0'0'517'0,"-3"-16"-33"16,3 16-57-16,-3-14 12 0,3 14-60 0,0 0 12 15,0-17-62-15,0 17-28 0,0 0-33 0,0 0-41 16,-4-16-42-16,4 16-34 0,0 0-9 0,0 0 13 15,0 0 8-15,0 0 5 0,0 0 11 0,4 14-6 16,-4-14-39-16,6 19 66 0,-6-5-58 16,3 0 44-16,2 9-50 0,2-2-1 0,-1 3-1 0,0 4 1 15,0 4 1-15,2 6-3 0,2 2-33 16,-3 0 30-16,1 2-3 0,0 3 2 0,-1 0 5 16,-1 2-4-16,-1 3-11 0,-5 1-20 0,2 0 0 15,-4 2-13-15,2 6-8 0,-8 0-63 0,-2 1-15 16,-1-2 0-16,-1-2 0 0,-1-1 0 0,-4-5 0 15,1 0 0-15,-2-4 0 0,1 3 0 0,-1-12 0 16,0-2 0-16,0-3 0 0,0-2 0 0,3-4 0 16,0-2 0-16,-2-2 0 0,1-2 0 0,5-3-141 15,-5-2-90-15,4-1-17 0,-2-3-6 0,2-1-83 16,5-3 11-16,-4 0-116 0,11-7-46 0,-15 6-45 16,15-6-39-16,0 0 1 0,-15-4-709 0,15 4-887 15</inkml:trace>
          <inkml:trace contextRef="#ctx0" brushRef="#br0" timeOffset="-6099.5858">8458 6046 364 0,'0'0'736'0,"0"0"-186"0,0 0-111 16,18-3-48-16,-18 3-3 0,0 0 7 16,15 2-100-16,-15-2 10 0,15 3-112 0,-15-3 38 15,15 4-112-15,-15-4 36 0,18 3-88 0,-18-3 50 16,14 7-76-16,-14-7 42 0,19 4-86 0,-19-4 30 16,15 6-89-16,-15-6 1 0,14 3-54 0,-14-3-62 15,0 0-61-15,21 1-76 0,-21-1-45 0,0 0-14 16,22-6-92-16,-22 6-395 0,8-8-408 0</inkml:trace>
          <inkml:trace contextRef="#ctx0" brushRef="#br0" timeOffset="-5635.1502">8802 5458 74 0,'-3'-16'645'0,"3"16"-109"0,0 0-66 16,-2-20-36-16,2 20-52 0,0 0-35 0,-5-21-22 15,5 21-24-15,0-15-25 0,0 15-71 0,-5-13 50 16,5 13-93-16,0 0 29 0,0-18-91 0,0 18 49 16,0 0-28-16,0-22-2 0,0 22-21 0,0 0-11 15,5-19-7-15,-5 19-14 0,5-14-6 16,-5 14-3-16,5-13-5 0,-5 13-1 0,13-13-5 0,-13 13 3 15,8-12-6-15,-8 12 1 0,12-8-10 16,-12 8-6-16,13-9-5 0,-13 9-4 0,13-7 1 16,-13 7-3-16,16-3-3 0,-16 3 3 0,0 0 5 15,17 3 3-15,-17-3 29 0,13 10-45 0,-13-10 63 16,12 16-39-16,-12-16 61 0,9 21-59 0,-7-6 63 16,2-1-22-16,-1 2 21 0,0 2 2 0,-3 5-6 15,0-2-1-15,0 3 12 0,-3 1 1 0,3 0-14 16,-7 4-2-16,2 0-13 0,-1-1-9 0,-1 2-13 15,2 0-7-15,-5 2-10 0,5-1-7 0,-4-1-7 16,0 2 5-16,1-2-11 0,-2 2-22 16,2-2-31-16,1-1-83 0,-2-2-45 0,0 3-11 15,1-4-106-15,1 2 19 0,-2-1-130 0,2 0-44 16,-1-2-49-16,1 0-29 0,2-1-63 0,-3 0-139 16,3-5-379-16,-3 2-711 0</inkml:trace>
          <inkml:trace contextRef="#ctx0" brushRef="#br0" timeOffset="-5344.5802">8772 6537 344 0,'0'0'724'0,"0"17"-84"0,0-17-72 0,-3 15 31 15,3-15-88-15,-3 13-9 0,3-13 14 0,0 0-125 16,0 19-55-16,0-19-56 0,0 0-41 0,0 0-36 15,0 19-15-15,0-19-18 0,0 0-15 0,0 0-9 16,0 0-23-16,0 0-56 0,0 0 18 0,0 0-45 16,0 0 23-16,13-5-44 0,-13 5 31 0,5-11-42 15,-5 11 32-15,0 0-38 0,3-15 33 0,-3 15-35 16,0 0 40-16,0 0-32 0,0-17 27 0,0 17-38 16,0 0 27-16,0 0-33 0,0 0 20 0,-15 2-81 15,15-2-40-15,-13 7-91 0,13-7-113 16,-8 10-119-16,8-10-128 0,-8 12-91 0,8-12-873 15,-4 10-1158-15</inkml:trace>
        </inkml:traceGroup>
        <inkml:traceGroup>
          <inkml:annotationXML>
            <emma:emma xmlns:emma="http://www.w3.org/2003/04/emma" version="1.0">
              <emma:interpretation id="{9C19C67D-43D8-4160-8AFC-B12DD58FD521}" emma:medium="tactile" emma:mode="ink">
                <msink:context xmlns:msink="http://schemas.microsoft.com/ink/2010/main" type="inkWord" rotatedBoundingBox="13334,6134 19479,5790 19557,7194 13412,7537"/>
              </emma:interpretation>
              <emma:one-of disjunction-type="recognition" id="oneOf11">
                <emma:interpretation id="interp55" emma:lang="ru-RU" emma:confidence="0">
                  <emma:literal>=100%-15</emma:literal>
                </emma:interpretation>
                <emma:interpretation id="interp56" emma:lang="ru-RU" emma:confidence="0">
                  <emma:literal>= 100 % -15</emma:literal>
                </emma:interpretation>
                <emma:interpretation id="interp57" emma:lang="ru-RU" emma:confidence="0">
                  <emma:literal>+100 %- 15</emma:literal>
                </emma:interpretation>
                <emma:interpretation id="interp58" emma:lang="ru-RU" emma:confidence="0">
                  <emma:literal>+10 %- 15</emma:literal>
                </emma:interpretation>
                <emma:interpretation id="interp59" emma:lang="ru-RU" emma:confidence="0">
                  <emma:literal>:100%-15</emma:literal>
                </emma:interpretation>
              </emma:one-of>
            </emma:emma>
          </inkml:annotationXML>
          <inkml:trace contextRef="#ctx0" brushRef="#br0" timeOffset="50801.4099">15677 5445 479 0,'0'0'710'0,"0"0"-104"0,18 0-64 0,-18 0-124 16,0 0 5-16,0 0-131 0,0 0 7 0,11-8-112 15,-11 8 21-15,0 0-97 0,14-11 35 0,-14 11-84 16,12-10 44-16,0 4-77 0,-3-2 54 0,1 2-18 16,2-3-12-16,3 0-9 0,1 2-5 0,0-6-8 15,-1 3-14-15,6-2 5 0,-2 2-5 0,2-6-8 16,1 4-4-16,-1-4 0 0,1 2-2 0,-2-3-6 15,0 3-6-15,0-2-10 0,-5 2 5 16,1-2 21-16,-4 2-40 0,0-2 42 0,-2-1-34 16,1 4 29-16,-1-5-26 0,-6 7 33 0,1-2-36 15,-1-1 37-15,-1 2-32 0,-3 12 45 0,6-22-40 16,-6 22 47-16,0-17-25 0,0 17 35 0,0 0-33 16,-2-20 29-16,2 20-16 0,-5-11 26 0,5 11-16 15,0 0 27-15,0 0-22 0,-14-5 25 0,14 5-18 16,-11 8 14-16,11-8-16 0,-12 12 27 15,5-2-7-15,0 3 26 0,-3 3-6 0,2 1-10 16,-2 1-2-16,2 4 2 0,-3 1-1 0,-1 1 3 16,-1 6-35-16,-1 4 51 0,1 1-44 15,-2 2 46-15,1 2-51 0,-3-2 46 0,2 3-52 16,0-1 46-16,1-2-59 0,0-1 38 0,-1 0-44 16,1-3 38-16,2-5-52 0,1 0 44 0,1-3-59 15,-1-2 48-15,2-2-48 0,2-3 46 0,0-3-49 16,0-2 46-16,1 0-53 0,6-13 32 0,-11 20-64 15,11-20 28-15,-6 15-93 0,6-15-12 0,0 0-55 16,-6 9-57-16,6-9-46 0,0 0-58 0,0 0-36 16,0 0-34-16,10-13-66 0,-10 13-3 0,15-20-125 15,-6 7-343-15,4-2-540 0</inkml:trace>
          <inkml:trace contextRef="#ctx0" brushRef="#br0" timeOffset="51296.2625">16466 5080 682 0,'0'0'559'0,"0"0"-84"0,8-12-53 16,-8 12-49-16,0 0-68 0,0 0-52 0,7-12-73 16,-7 12-13-16,0 0-23 0,0 0-20 0,0 0 39 15,0 0-33-15,0 0 23 0,0 0-51 0,-2 18 30 16,2-18-59-16,-5 15 9 0,5-15-9 0,-7 18-21 15,0-6 6-15,3 1-8 0,-3-1 10 16,2 2-19-16,-2 1-63 0,0-2 62 0,-1 3-63 16,-1-3 63-16,2 2-65 0,0-4 70 15,1 3-73-15,0-4 70 0,-1 0-71 0,7-10 63 16,-11 18-42-16,11-18 46 0,-7 14-67 0,7-14 65 16,-5 11-62-16,5-11 68 0,0 0-71 0,-7 12 63 15,7-12-68-15,0 0 58 0,0 0-66 0,0 0 54 16,0 0-68-16,18-4 66 0,-18 4-15 0,12-8-4 15,-12 8-13-15,14-8-8 0,-14 8 4 0,19-9 3 16,-19 9 6-16,22-10 2 0,-22 10 2 16,21-7 1-16,-21 7 3 0,21-9 0 0,-21 9 9 15,19-4-8-15,-19 4 4 0,15-3-2 0,-15 3-2 16,0 0 2-16,25-3 0 0,-25 3 1 0,15 6 3 16,-15-6-4-16,12 9 5 0,-12-9 1 0,12 13 0 15,-12-13 5-15,8 17 16 0,-8-17-70 0,5 23 62 16,-5-23-42-16,0 29 67 0,0-11-49 0,-4-1 61 15,1 2-53-15,-2 4 68 0,-1-3-60 16,-2 6 67-16,-3 0-61 0,0 0 76 0,0-2-62 16,-1 1 65-16,-2-1-63 0,0-1 61 0,-1-1-50 15,1-1 63-15,0-1-2 0,-2-1-4 0,2-4-6 16,-1 2-1-16,1-5 1 0,0 1-46 0,2-3 59 16,-5 0-41-16,4-1 56 0,-3-3-31 0,4-1 37 15,-2 1-45-15,14-6 53 0,-26 6-39 16,26-6 29-16,-23 0-52 0,23 0 31 0,-21-3-54 15,21 3 32-15,-22-9-43 0,22 9 29 0,-18-9-48 16,10 1 32-16,8 8-46 0,-13-14 34 0,13 14-45 16,-9-15 31-16,9 15-34 0,-6-12 33 0,6 12-51 15,-5-13 22-15,5 13-67 0,0 0 38 0,0 0-62 16,0-16 29-16,0 16-68 0,0 0 41 0,0 0-73 16,0 0 28-16,0 0-74 0,0 0 41 0,0 0-80 15,0 0 38-15,0 0-43 0,0 0-28 0,16 5-26 16,-16-5-40-16,0 0-52 0,0 0 13 0,11 7 2 15,-11-7-116-15,0 0-311 0,0 0-352 16</inkml:trace>
          <inkml:trace contextRef="#ctx0" brushRef="#br0" timeOffset="51660.5364">16490 5080 706 0,'0'0'610'0,"2"-17"-62"0,-2 17-31 15,1-15-93-15,-1 15 8 0,0 0-70 0,3-19-18 16,-3 19-77-16,0 0-28 0,5-16-53 16,-5 16 13-16,0 0-27 0,14-10-1 0,-14 10-34 15,14-7-3-15,-14 7 2 0,18-6 6 0,-18 6-13 16,25-4 8-16,-25 4-19 0,29-3-17 0,-16-1-8 15,5 2-17-15,-1 0-5 0,-2-1-6 0,2-1-10 16,-1 3-7-16,-1-2-5 0,-1-3-5 0,3 3-4 16,-4-1-10-16,-13 4-3 0,25-4-3 0,-25 4 0 15,22-6 0-15,-22 6-1 0,17-4-3 0,-17 4-1 16,14-6-6-16,-14 6-14 0,12-4-27 0,-12 4-32 16,0 0-53-16,0 0-75 0,12-7-32 0,-12 7-49 15,0 0-16-15,0 0-65 0,0 0-29 16,0 0-52-16,0 0-31 0,-11 7-41 0,11-7-54 15,-8 8-363-15,8-8-501 0</inkml:trace>
          <inkml:trace contextRef="#ctx0" brushRef="#br0" timeOffset="50015.4146">14929 5506 583 0,'7'-15'669'16,"-7"15"-73"-16,0 0-39 0,10-16-115 0,-10 16 12 16,0 0-116-16,5-11-48 0,-5 11 7 0,0 0-110 15,7-9 26-15,-7 9-52 0,0 0 56 0,18-4-70 16,-18 4 28-16,18-3-70 0,-18 3 38 0,21-4-59 15,-21 4 48-15,28 0-47 0,-12-2 37 0,2 1-65 16,2-1 37-16,-1 0-60 0,1 2 35 0,0-2-57 16,1 1 43-16,1-2-56 0,-1 1 40 15,-2 0-71-15,-1 1 8 0,-3-1-82 0,2 2 30 16,-17 0-70-16,25-4 35 0,-25 4-86 16,20-3 40-16,-20 3-127 0,15-2-47 0,-15 2-46 15,0 0-37-15,0 0-21 0,0 0-18 0,0 0-551 16,0 0-604-16</inkml:trace>
          <inkml:trace contextRef="#ctx0" brushRef="#br0" timeOffset="46044.6729">10820 5499 560 0,'-20'0'547'16,"20"0"-66"-16,0 0-47 0,0 0-36 0,0 0-58 16,0 0 12-16,0 0-52 0,-16-1 8 0,16 1-103 15,0 0 55-15,0 0-57 0,0 0 59 0,12-3-33 16,-12 3 30-16,21-4-68 0,-21 4 26 0,33-3-52 15,-15 3 40-15,4-3-67 0,1 1 38 0,6 1-67 16,-4 0 24-16,5-2-55 0,3 0 24 0,3 2-56 16,-3-1 35-16,3 1-56 0,-3-1-7 0,-1 1 36 15,-2-2-50-15,-5 3-4 0,5-1 1 16,-6 1 1-16,1 0-11 0,-6 0-20 16,0 0 7-16,1-2-84 0,-20 2 17 0,30 0-72 15,-30 0 30-15,23 0-95 0,-23 0 33 0,20 2-79 16,-20-2-5-16,0 0-51 0,17 4-41 0,-17-4-61 15,0 0 6-15,0 0-67 0,-1 14-546 0,1-14-651 16</inkml:trace>
          <inkml:trace contextRef="#ctx0" brushRef="#br0" timeOffset="46702.5525">10742 5674 290 0,'0'0'722'0,"0"0"-151"0,-6 9-69 0,6-9-31 16,0 0 8-16,0 0-56 0,9 13 51 0,-9-13-46 15,15 8-62-15,-15-8-15 0,25 5-65 0,-8-4 21 16,-2 1-75-16,3-1 18 0,1 1-79 16,2 0 13-16,2-1-70 0,-1-1 10 0,2 0-55 15,2 2 13-15,-4-2-45 0,-1 0 34 0,-1 0-50 16,1 0 23-16,-3 1-76 0,0-2 10 0,-3 2-91 15,-15-1 4-15,27-1-81 0,-27 1 21 16,21 1-37-16,-21-1-46 0,18 0-48 0,-18 0-37 16,0 0-19-16,25 3-38 0,-25-3-42 0,0 0-19 15,16 3-52-15,-16-3-490 0,0 0-596 0</inkml:trace>
          <inkml:trace contextRef="#ctx0" brushRef="#br0" timeOffset="47000.2942">11881 5563 545 0,'0'0'576'0,"0"0"-82"0,0 0-39 0,12-6-37 16,-12 6-29-16,0 0-61 0,0 0 28 0,0 0-100 16,0 0 32-16,6-10-109 0,-6 10-45 15,0 0-22-15,0 0-25 0,8-16-19 0,-8 16-13 16,10-13-12-16,-10 13-11 0,12-14-5 0,-6 5 54 15,3-1-69-15,-1 0 47 0,6-3-75 0,0 2 53 16,-2-3-15-16,2 1-19 0,-3 1-21 0,6-3 1 16,-2 1-11-16,0-3 9 0,-1 2-13 0,-2 0 4 15,2 2 32-15,-2-4-45 0,-2 0 47 0,2 3-40 16,-3-2 36-16,-1 1-30 0,-4 2 35 0,4-1-33 16,-5 0 35-16,1 2-31 0,-1-1 40 15,-3 13-28-15,4-20 49 0,-4 20-21 0,2-19 39 16,-2 19-25-16,1-15 19 0,-1 15-30 0,0 0 12 15,-1-17-29-15,1 17 27 0,0 0-35 0,0 0 32 16,0 0-26-16,-16-3 27 0,16 3-16 16,0 0 23-16,-11 13-8 0,11-13 25 0,-11 16-25 15,11-16 6-15,-8 25 7 0,3-11 5 0,-1 0 14 16,2 5 2-16,-2 0 6 0,2 4-47 0,-3 4 66 16,3 2-45-16,-3 1 55 0,-2 2-57 0,0 5 47 15,0 0-57-15,-1-1 47 0,1 2-52 0,-4-1 36 16,2-3-51-16,1-4 49 0,-1 0-63 0,0 0 50 15,0-4-55-15,3 1 50 0,-3-3-52 0,1-3 48 16,2-1-52-16,-1-2 45 0,3-1-54 0,-1-6 54 16,-1 2-72-16,2-1 26 0,6-12-83 15,-9 20 25-15,9-20-48 0,-6 16-52 0,6-16-98 16,-7 11-22-16,7-11-70 0,0 0-61 0,0 0-50 16,0 0 19-16,0 0-101 0,0 0-377 15,18-8-511-15</inkml:trace>
          <inkml:trace contextRef="#ctx0" brushRef="#br0" timeOffset="47523.8545">12389 5458 131 0,'10'-13'616'0,"-10"13"-115"0,8-10-80 16,-8 10-38-16,0 0-33 0,0 0-35 15,0 0-14-15,0 0-12 0,0 0-13 0,0 0-63 16,0 0 57-16,0 0-72 0,0 0 74 0,-16 13-76 15,16-13 30-15,-13 21-66 0,8-8 47 0,-2 4-62 16,-1 2 30-16,-2 1-72 0,3 2 52 0,-1 4-57 16,0 0 39-16,-2 2-60 0,4 0 37 0,1 0-68 15,-2-4 39-15,4 1-60 0,0-2 45 0,2 0-54 16,1-2 44-16,0-2-49 0,3-2 41 16,1 3-40-16,3-5 45 0,-2 1-42 0,4-6 36 15,2 0-48-15,1-1 48 0,5-5-55 0,-2-2 43 16,3 0-52-16,0-4 45 0,5 0-48 0,0-4 46 15,5-3-50-15,0-2 43 0,-1-3-51 0,5-4 48 16,1-1-52-16,-1-2 47 0,-5-2-46 0,2 1 32 16,-4-2-20-16,-2-2 1 0,-2 0-2 15,-4 1 4-15,-1 0 1 0,-4-1-4 0,-2-1 6 16,0-1 39-16,-7 4-49 0,1 1 45 0,-4-1-49 16,0-2 45-16,-4 2-54 0,-3 2 57 0,0-4-47 15,-6 1 49-15,1 3-10 0,-5 3-1 0,2-2-4 16,-1 2 2-16,-4 3-3 0,2 4-4 0,1 1-4 15,-1 1 0-15,-2 2-1 0,1 3 1 0,1 1-2 16,2 3-2-16,-4 2 1 0,2 2-1 0,-2 1-1 16,0 5-39-16,3-1 49 0,-6 7-37 15,4 3 44-15,1 2-40 0,-2 9-6 0,2 1-1 16,0 3-97-16,0 2 1 0,4 3-68 0,2 0-57 16,2-1-42-16,2 2-9 0,1-5-55 15,4-2-36-15,3-6-14 0,3-2-6 0,0 0-26 16,4-2-5-16,-2-3-437 0,5-5-446 0</inkml:trace>
          <inkml:trace contextRef="#ctx0" brushRef="#br0" timeOffset="48120.1032">13200 5371 688 0,'0'0'602'0,"6"-14"-68"0,-6 14 14 16,0 0-76-16,10-10 0 0,-10 10-46 0,0 0-45 16,7-13-60-16,-7 13-67 0,0 0-44 15,0 0-33-15,0 0-5 0,0 0 3 0,0 0-58 16,0 0 42-16,-5 14-55 0,5-14 46 0,-9 17-59 16,4-5 49-16,-1 1-40 0,-1 4 4 0,-1 2-2 15,1 3-7-15,-1-2 34 0,-2 5-48 0,2 0 29 16,-2 4-47-16,2-2-7 0,0 0 20 0,0-1-35 15,-1 0-8-15,5-1 15 0,-3-3-25 0,4 2-9 16,-1-3 21-16,0-1-30 0,4-3 1 16,-1 2-4-16,2-2 4 0,-1-17-1 0,3 29 2 15,0-16 0-15,1 1 0 0,3-6 3 0,-7-8-2 16,16 17 0-16,-16-17-3 0,20 7-1 0,-7-4 24 16,-13-3-38-16,29-2 22 0,-14-1-49 0,2-1 32 15,2-4-35-15,1-1 37 0,2 0-42 0,1-5 44 16,-2-1-38-16,2 0 48 0,-2-3-45 0,-1 1 49 15,-2-3-41-15,2 0 44 0,-5 0-40 0,1-3 10 16,-2 0-1-16,-1 0-2 0,-1-2 15 0,-2 0-4 16,-2-1 0-16,-3 4 37 0,0 1-42 0,-3-3 38 15,1-1-29-15,-3 1 48 0,-3 1-32 16,1-2 37-16,-4 1-32 0,1 2 50 16,-1-1-10-16,-2 0 16 0,-2 3-12 0,-1 2 4 15,3-3-8-15,-5 4 2 0,1 0-21 0,0 4-4 16,-2 0-7-16,-1 1-5 0,-1 5-10 0,1 0-4 15,0 2 1-15,-1 2 0 0,-1 1-9 0,1 2 4 16,-1 3-5-16,0 3 2 0,-2-1-4 0,0 5-9 16,-2 5-26-16,1-1-31 0,-1 4-50 0,2 3-51 15,-2 1-56-15,0 8-33 0,2 2-66 0,0 0-15 16,1 5-106-16,0 0-37 0,0 8-78 0,4-6-30 16,2-2-153-16,-1 2-383 0,2-9-741 15</inkml:trace>
          <inkml:trace contextRef="#ctx0" brushRef="#br0" timeOffset="49288.1237">14681 4581 172 0,'0'0'616'0,"0"0"-141"0,0 0-75 15,1-15-53-15,-1 15-1 0,0 0-39 16,-12 7 19-16,12-7-39 0,-12 13 29 0,2-2-45 15,-2 3 19-15,2 4-45 0,-7 7 6 0,-1 5-28 16,-5 10-17-16,-2 2-10 0,-2 6-7 0,-4 5-21 16,-4 10-15-16,-4 4-29 0,-1 1-64 0,0 6 39 15,-3 4-61-15,-2 1 41 0,2-2-68 0,3 1 50 16,-1-4-60-16,2-3 41 0,3-4-86 0,2-6 25 16,6-11-73-16,5-7 24 0,-1-2-47 0,7-9-92 15,3-5 21-15,0-3-91 0,3-4-21 0,1-3-42 16,3 0-43-16,1-7-33 0,6-10 15 0,-5 15-28 15,5-15-519-15,0 0-527 0</inkml:trace>
          <inkml:trace contextRef="#ctx0" brushRef="#br0" timeOffset="48972.8016">13982 5006 252 0,'0'0'501'0,"0"0"-74"15,-12-12-45-15,12 12-34 0,0 0-24 0,-11-7-34 16,11 7-32-16,0 0-26 0,0 0-17 0,0 0 0 16,0 0-30-16,-18 6 41 0,18-6-58 0,0 0 10 15,-6 15-49-15,6-15 6 0,-1 15-50 0,1-15-7 16,3 15-7-16,-3-15-14 0,8 15-5 0,-8-15-3 15,8 15-4-15,-8-15-3 0,11 9 0 0,-11-9-1 16,14 6-4-16,-14-6-13 0,17 3 5 16,-17-3 5-16,18 0-4 0,-18 0-11 0,18-6 1 15,-18 6-2-15,15-6 3 0,-15 6-5 0,14-13 18 16,-14 13-24-16,11-14 23 0,-11 14-23 0,11-16 12 16,-11 16-19-16,2-17 13 0,-2 17-17 0,3-17 23 15,-3 17-22-15,-4-16 11 0,4 16-21 0,-6-16 23 16,6 16-25-16,-8-14 21 0,8 14-24 15,-9-9 16-15,9 9-37 0,-14-5 11 0,14 5-45 16,0 0 14-16,-21 2-59 0,21-2 2 0,-16 9-52 16,16-9-4-16,-14 14-46 0,7-4-50 0,1 1-82 15,1 0-18-15,1 2-49 0,4-13-102 16,-6 22-291-16,6-22-335 0</inkml:trace>
          <inkml:trace contextRef="#ctx0" brushRef="#br0" timeOffset="49699.6596">14254 5717 87 0,'0'0'604'0,"0"0"-141"0,14-5-63 0,-14 5-23 15,0 0-18-15,0 0-41 0,11 8-30 0,-11-8-23 16,0 0-13-16,-2 19-26 0,2-19-15 0,-1 20-18 16,1-20 9-16,-6 25-94 0,4-10 44 15,0-2-21-15,1 5-17 0,-2-3-17 0,2 0-14 16,1 0-8-16,0-15-20 0,0 28-5 0,0-28-7 16,1 26-4-16,-1-26-8 0,10 20-5 0,-10-20 3 15,8 12-4-15,-8-12-10 0,17 10-3 0,-17-10-2 16,17 1-2-16,-17-1-4 0,25-6-2 15,-12 1-4-15,-1 0 1 0,2-3-6 0,1-3 6 16,-3 2 1-16,2-4 0 0,-1 1-1 0,-2-1 6 16,1 0 3-16,-4-1-6 0,2-1 1 0,-5 2-6 15,2-4 8-15,-1 3-1 0,-5-1-51 0,1 1 70 16,-2 14-52-16,0-27 79 0,-2 13-48 0,2 14 64 16,-7-24-48-16,2 14 47 0,5 10-61 0,-14-17 55 15,14 17-66-15,-16-8 49 0,16 8-59 16,-20-1 52-16,20 1-62 0,-23 4 55 0,10 1-51 15,1 3 53-15,1 1-22 0,-4 1-52 0,2 4-52 16,1 1-104-16,-2 1-22 0,2 3-70 0,2 3-79 16,-1-1-92-16,4-4-25 0,-2 4-596 0,3-4-701 15</inkml:trace>
        </inkml:traceGroup>
        <inkml:traceGroup>
          <inkml:annotationXML>
            <emma:emma xmlns:emma="http://www.w3.org/2003/04/emma" version="1.0">
              <emma:interpretation id="{F97DCC12-DC1F-4275-B7DC-EC7BB0F7479A}" emma:medium="tactile" emma:mode="ink">
                <msink:context xmlns:msink="http://schemas.microsoft.com/ink/2010/main" type="inkWord" rotatedBoundingBox="19627,5714 21365,5617 21448,7107 19711,7204"/>
              </emma:interpretation>
              <emma:one-of disjunction-type="recognition" id="oneOf12">
                <emma:interpretation id="interp60" emma:lang="ru-RU" emma:confidence="0">
                  <emma:literal>%=</emma:literal>
                </emma:interpretation>
                <emma:interpretation id="interp61" emma:lang="ru-RU" emma:confidence="0">
                  <emma:literal>% =</emma:literal>
                </emma:interpretation>
                <emma:interpretation id="interp62" emma:lang="ru-RU" emma:confidence="0">
                  <emma:literal>% €</emma:literal>
                </emma:interpretation>
                <emma:interpretation id="interp63" emma:lang="ru-RU" emma:confidence="0">
                  <emma:literal>%.</emma:literal>
                </emma:interpretation>
                <emma:interpretation id="interp64" emma:lang="ru-RU" emma:confidence="0">
                  <emma:literal>% #Я</emma:literal>
                </emma:interpretation>
              </emma:one-of>
            </emma:emma>
          </inkml:annotationXML>
          <inkml:trace contextRef="#ctx0" brushRef="#br0" timeOffset="52531.974">18034 4338 634 0,'0'0'580'0,"5"-14"-101"0,-5 14-65 16,0 0-80-16,5-14-67 0,-5 14-24 0,0 0-32 16,0 0 26-16,0 0-27 0,0 0 31 0,-9 15-47 15,9-15-10-15,-11 22-62 0,3-7 65 0,-2 2-15 16,1 6-5-16,-6 3-5 0,-3 5-3 0,-4 10-34 15,-6 3 8-15,-2 2-21 0,-1 8-7 0,-7 6-17 16,-5 2-2-16,0 4-21 0,-5-1-7 0,0 3-8 16,1 1-55-16,-4-1 49 0,4 1-49 0,0-3 46 15,2 1-49-15,2 0 45 0,2-6-55 16,2-5 43-16,9-9-36 0,1-3-26 0,3-6-22 16,4-5-28-16,2-4-33 0,2-4-37 0,5-4-57 15,0-4-55-15,2 0-38 0,3-2-20 16,0-5-80-16,1 1-22 0,7-11-47 0,-8 10-532 15,8-10-613-15</inkml:trace>
          <inkml:trace contextRef="#ctx0" brushRef="#br0" timeOffset="52171.5136">17357 4624 554 0,'0'0'487'0,"0"0"-75"0,0 0-41 0,0 0-56 15,0-16-22-15,0 16-55 0,0 0-29 0,0 0-42 16,0 0 3-16,0 0-34 0,0 0 30 0,0 0-16 16,0 0 26-16,0 0-45 0,-9 9 34 15,9-9-43-15,-7 15 22 0,7-15-42 0,-6 16 31 16,6-16-26-16,-7 23 15 0,7-23-35 0,-8 23 16 15,5-7-34-15,3-16 1 0,-4 26-22 0,3-11 18 16,-1-2-27-16,4 3 14 0,-2-16-27 0,1 25 15 16,-1-25-21-16,4 22 15 0,2-10-26 15,-6-12 17-15,12 17-19 0,-12-17 17 0,18 15-13 16,-18-15 12-16,21 8-23 0,-21-8 18 0,29 1-21 16,-29-1 21-16,31-2-23 0,-14-1 19 0,-2-3-22 15,3 1 22-15,0-3-15 0,-2 2 13 0,-3-4-19 16,1 1 21-16,-1-1-13 0,-2 0 14 0,1-1-5 15,-4-3 11-15,1 3-16 0,-4-2 2 0,0 1 0 16,-1-4-1-16,0 5-1 0,-4 11 1 0,-2-29-1 16,0 16 5-16,-2-1 2 0,-1 2-8 0,0-1 0 15,-3 3 5-15,0-1-3 0,-3 3 1 0,3-2-2 16,-5 4-6-16,1 1 0 0,12 5 0 0,-28-5 0 16,28 5-8-16,-26 0 0 0,12 3-21 15,-1 3-24-15,1 0-14 0,-2 3-53 0,2 4-26 16,-1 0-51-16,0 4-87 0,0 1-31 15,-2 4-74-15,3 1-79 0,2 1-25 0,-1-2-519 16,2-2-617-16</inkml:trace>
          <inkml:trace contextRef="#ctx0" brushRef="#br0" timeOffset="53015.8361">17510 5498 172 0,'0'0'606'16,"0"0"-121"-16,0 0-66 0,0 0-40 0,0 0-43 16,0 0-27-16,3 15-32 0,-3-15-2 15,-6 14-54-15,6-14 31 0,-6 15-72 0,6-15 44 16,-7 23-69-16,1-9 49 0,2-3-80 0,0 3 57 16,1-1-76-16,2 4 39 0,-3-1-75 0,-1-1 44 15,4 0-71-15,0 0 45 0,-1 0-69 0,2-15 50 16,0 29-11-16,0-29-64 0,2 27 53 0,-2-27-57 15,2 25 51-15,-2-25-57 0,12 19 60 0,-12-19-59 16,12 14 52-16,-12-14-60 0,16 9 59 16,-16-9-62-16,24 0 59 0,-24 0-10 0,26-6-10 15,-12 0-5-15,2-3 1 0,2 1-2 0,-4-1-58 16,3-4 63-16,-4 2-50 0,1-3 61 0,-1-1-55 16,-2 1 58-16,0-2-61 0,0 2 54 0,-4-4-50 15,-1 3 61-15,0-2-57 0,-5 2 57 0,-1-4-56 16,0 4 59-16,0-2-54 0,-4 2 80 0,1-1-33 15,-2 0 66-15,-1 2-50 0,0 1 53 0,-3 0-53 16,1 3 41-16,-2 0-58 0,-1 3 38 16,-1 0-57-16,0 2 43 0,12 5-55 0,-25-2 46 15,25 2-52-15,-31 4 47 0,18 2-49 16,-4 2 35-16,1 3-90 0,0 2-4 0,0 4-98 16,-2 1-9-16,4 2-104 0,-2 3-35 0,3-2-58 15,1 0-66-15,1 0-33 0,4-3-36 0,-1 2-515 16,3-7-642-16</inkml:trace>
          <inkml:trace contextRef="#ctx0" brushRef="#br0" timeOffset="53404.2032">18297 5234 141 0,'4'-11'674'0,"-4"11"-114"0,0 0-38 16,6-12-60-16,-6 12-4 0,0 0-65 0,0 0-22 15,4-12-27-15,-4 12-44 0,0 0-53 0,0 0-45 16,0 0-35-16,7-11-28 0,-7 11-23 0,0 0 23 16,0 0-5-16,0 0 3 0,0 0-12 0,0 0-12 15,0 0-3-15,16 1 4 0,-16-1 7 0,0 0-2 16,18 4-9-16,-18-4-52 0,15 5 39 0,-15-5-56 15,24 3 37-15,-24-3-56 0,29 0 42 0,-29 0-58 16,33 0 42-16,-14-2-46 0,3 2 33 0,2-3-47 16,-2 0 45-16,1 2-51 0,1-2 37 15,-1 0-71-15,-1-1 21 0,1 1-26 0,-5 1-25 16,0-2-13-16,-1 3-5 0,-17 1-9 0,26-8-20 16,-26 8-52-16,19-3-73 0,-19 3-30 15,14-6-63-15,-14 6-7 0,0 0-36 0,0 0-60 16,0 0-29-16,0 0-79 0,0 0-334 0,-8-8-454 15</inkml:trace>
          <inkml:trace contextRef="#ctx0" brushRef="#br0" timeOffset="53664.1262">18254 5343 23 0,'0'0'769'0,"-16"10"-161"16,16-10-97-16,-11 7-53 0,11-7-46 0,0 0 15 15,0 0-62-15,0 0 42 0,0 0-88 16,4 13 23-16,-4-13-86 0,15 4 30 0,-15-4-75 16,24 1 22-16,-8 1-66 0,2-2 40 0,0 0-67 15,1 0 23-15,2 0-77 0,2-2 25 0,2 2-58 16,3-1 34-16,-4-3-63 0,3 3 42 0,-1 0-54 16,-1-4 9-16,-2 4-102 0,-4-1-5 0,-1 1-93 15,0-1 9-15,-18 2-107 0,29-3-14 0,-29 3-80 16,19-1-65-16,-19 1-71 0,0 0-20 15,0 0-85-15,0 0-396 0,0 0-610 0</inkml:trace>
        </inkml:traceGroup>
        <inkml:traceGroup>
          <inkml:annotationXML>
            <emma:emma xmlns:emma="http://www.w3.org/2003/04/emma" version="1.0">
              <emma:interpretation id="{CC93393E-0C7C-4A50-96B9-9F0AF56BDB73}" emma:medium="tactile" emma:mode="ink">
                <msink:context xmlns:msink="http://schemas.microsoft.com/ink/2010/main" type="inkWord" rotatedBoundingBox="22015,6038 23545,5952 23596,6861 22066,6947"/>
              </emma:interpretation>
              <emma:one-of disjunction-type="recognition" id="oneOf13">
                <emma:interpretation id="interp65" emma:lang="ru-RU" emma:confidence="0">
                  <emma:literal>85</emma:literal>
                </emma:interpretation>
                <emma:interpretation id="interp66" emma:lang="ru-RU" emma:confidence="0">
                  <emma:literal>855</emma:literal>
                </emma:interpretation>
                <emma:interpretation id="interp67" emma:lang="ru-RU" emma:confidence="0">
                  <emma:literal>#5</emma:literal>
                </emma:interpretation>
                <emma:interpretation id="interp68" emma:lang="ru-RU" emma:confidence="0">
                  <emma:literal>55</emma:literal>
                </emma:interpretation>
                <emma:interpretation id="interp69" emma:lang="ru-RU" emma:confidence="0">
                  <emma:literal>8</emma:literal>
                </emma:interpretation>
              </emma:one-of>
            </emma:emma>
          </inkml:annotationXML>
          <inkml:trace contextRef="#ctx0" brushRef="#br0" timeOffset="54755.4758">19754 4715 376 0,'0'0'367'0,"0"0"-51"0,0 0 1 0,-4-11-25 16,4 11-31-16,0 0 1 0,0 0-34 0,-13-10-2 16,13 10-27-16,0 0 23 0,0 0-20 0,-23 0 31 15,23 0-27-15,-18 6 31 0,18-6-43 0,-18 7-5 16,6-1-25-16,1-1 13 0,-2 4-27 0,1-2 7 16,-2 6-28-16,-1-3 1 0,1 1-27 15,2 4 8-15,-2-1-16 0,-1 0-4 0,1 4 2 16,1-3 0-16,0 5-22 0,2-2 0 0,0 1-37 15,1 0 19-15,2 0-4 0,1 2 4 0,1-2-1 16,4 3-6-16,0-6-2 0,2 2-4 0,3 0 3 16,1 1-2-16,2-1-1 0,0-1-48 0,3 0 53 15,2-2-48-15,1 1 49 0,1 1-51 16,3-3 47-16,-2 1-50 0,2-1 48 0,1-1-51 16,-1-1 47-16,2 2-48 0,0-3 47 0,0 3-52 15,-3-4 44-15,2 2-46 0,-1 0 50 0,-3 1-49 16,1-2 4-16,-3 0 5 0,-3-1 3 0,-1 3 1 15,0-2 5-15,-2-1 0 0,-5-10 7 0,6 24-2 16,-6-24-4-16,0 21 9 0,0-21-10 16,-6 22 0-16,1-10-1 0,1-1 43 0,-6 2-51 15,3-4 47-15,-4 0-52 0,0 2 46 0,1-2-48 16,-1 0 38-16,-2 0-40 0,0-2 50 0,-2 0-52 16,1 0 47-16,0 0-38 0,-1-4 39 0,1 2-48 15,-2-2 52-15,16-3-54 0,-28 5 50 0,28-5-48 16,-27 0 44-16,27 0-45 0,-25-5 48 0,25 5-51 15,-22-8 51-15,22 8-47 0,-22-10 40 0,22 10-28 16,-15-14 10-16,15 14-2 0,-14-16-9 0,14 16 9 16,-7-17-1-16,7 17 41 0,-3-19-52 0,3 19 45 15,2-21-49-15,2 8 45 0,0 0-49 16,2 2 51-16,2-2-54 0,1 0 47 0,2-2-46 16,2 0 46-16,1 1-44 0,4-4 42 15,-1 2-42-15,3-1 54 0,2-1-48 0,1 0 49 16,-1 2-43-16,2-1 52 0,5-4-45 0,-6 4 42 15,5-2-48-15,-5 0 52 0,0 0-43 0,0 3 46 16,-1-2-41-16,-2-1 38 0,2 2-39 0,-2-1 33 16,-2 1-16-16,-2-1 28 0,-1-1-37 0,0 4 28 15,-2-3-39-15,-4 4 37 0,1-3-35 0,1-1 30 16,-3 0-32-16,-1 2 27 0,-1-1-31 0,-1 0 33 16,-2 2-20-16,1 0 17 0,-2 1-24 0,0 0 21 15,-2 14-22-15,-2-27 19 0,-1 14-18 16,3 13 12-16,-11-22-17 0,4 12 11 0,0-1-11 15,-3 2 12-15,2 1-13 0,-3 1 12 0,0 1-19 16,-1-1 18-16,12 7-21 0,-25-7 22 0,25 7-23 16,-25-2 2-16,25 2-2 0,-26 2 18 0,26-2-38 15,-29 7-16-15,15 0-66 0,-2 3 9 0,0 1-47 16,0 1-57-16,-2 5-47 0,1-1-77 0,2 4-101 16,-1 1-68-16,6-4-102 0,-1 5-26 0,-1 1-690 15,5-4-925-15</inkml:trace>
          <inkml:trace contextRef="#ctx0" brushRef="#br0" timeOffset="55672.0402">20458 4674 148 0,'0'0'452'0,"0"0"-63"16,0 0-10-16,5-15-29 0,-5 15 8 0,0 0-29 16,0 0-14-16,0 0-38 0,5-12 20 0,-5 12-34 15,0 0 9-15,0 0-45 0,0 0-14 0,0 0-31 16,0 0-20-16,0 0-23 0,-3-15-23 0,3 15-5 15,0 0-6-15,0 0-5 0,-8 8 1 0,8-8-26 16,-7 10 22-16,7-10-3 0,-10 12 8 0,10-12-12 16,-10 22 4-16,5-12-8 0,-2 3 6 0,-1 4-22 15,1 0-1-15,0-1-5 0,0 4-4 0,-1 0-9 16,-1 0-9-16,1 2-8 0,1-3-5 0,0 2-3 16,-1-3-15-16,1 0 11 0,0 1-6 0,2-2 2 15,-1-3-7-15,2-1-4 0,0-1-4 16,-1 1 2-16,5-13 3 0,-6 15 0 0,6-15 2 15,-5 16 3-15,5-16-1 0,-6 11-1 16,6-11-4-16,0 0 0 0,0 0-3 0,0 0 0 16,0 0 0-16,11 8-3 0,-11-8-16 0,0 0 18 15,18-9-2-15,-18 9-1 0,18-10-3 0,-18 10-6 16,21-11-6-16,-9 4-4 0,2 1 6 0,-2 0-2 16,1-1 2-16,-1 0 2 0,0 3 2 0,1-1-3 15,-1-1 4-15,-12 6 0 0,21-8 1 0,-21 8 0 16,19-5 0-16,-19 5 0 0,18-5 1 0,-18 5 1 15,18 0 2-15,-18 0-2 0,17 3 3 0,-17-3 2 16,15 7-1-16,-15-7 2 0,15 10-1 16,-15-10 0-16,12 13 1 0,-12-13-2 0,13 18 0 15,-13-18 1-15,8 23 1 0,-8-23 1 0,7 24 0 16,-7-24-2-16,4 25 5 0,-5-9-1 0,1-16 0 16,-5 31 3-16,3-16-41 0,-4 4 46 0,-2-1-45 15,1 2 58-15,-3-2-48 0,-1 0 50 0,0 2-46 16,-2-1 49-16,-3 3-48 0,3-4 48 0,-3 1-41 15,0 1 54-15,2-7-48 0,-1 4 47 16,0-4-46-16,-2 1 48 0,1 0-41 0,1-4 51 16,-2 1-37-16,-1-1 58 0,0-1-45 15,2-1 10-15,-1 1 16 0,-1-4 11 0,2-2 13 16,0 1-3-16,0-1 0 0,1-1-27 0,15-2 44 16,-33-2-12-16,19-1 17 0,0-1-26 0,14 4 8 15,-27-8-25-15,17 1 5 0,-1-2-8 0,1 0-11 16,10 9-11-16,-12-19-8 0,12 19-11 0,-8-20 6 15,8 20-6-15,-2-18-1 0,2 18-3 0,0-17 0 16,0 17-5-16,6-19-6 0,-6 19 4 0,4-15 1 16,-4 15-5-16,8-14 0 0,-8 14-1 0,8-10 3 15,-8 10-4-15,0 0-4 0,13-10-15 0,-13 10-5 16,0 0-32-16,0 0-21 0,0 0-13 0,0 0 12 16,18 1-77-16,-18-1 22 0,0 0-71 0,0 0 22 15,4 12-88-15,-4-12 20 0,0 0-99 16,0 0 12-16,3 14-22 0,-3-14-17 0,0 0-20 15,0 0-39-15,0 0-8 0,0 0-3 0,0 0-539 16,0 0-585-16</inkml:trace>
          <inkml:trace contextRef="#ctx0" brushRef="#br0" timeOffset="56107.7372">20513 4701 686 0,'0'0'561'16,"3"-15"-37"-16,-3 15-40 0,0 0 0 0,1-14-49 15,-1 14-17-15,0 0-17 0,0 0-32 0,3-16-59 16,-3 16-30-16,0 0-36 0,0 0-32 0,0 0-31 16,0 0-26-16,0 0-25 0,3-14-15 15,-3 14-5-15,0 0 4 0,0 0 3 0,0 0 10 16,0 0-33-16,0 0 65 0,13 6-21 0,-13-6 22 15,18 6-37-15,-18-6 6 0,24 1-23 0,-24-1-1 16,32 3-16-16,-15-3-7 0,3 0-13 0,-1 0-6 16,0 0-11-16,3-2-9 0,-2 2-2 0,-1-1-10 15,0-2-3-15,-1 1-8 0,-1 0-2 16,-1 1 3-16,-2-2 3 0,-14 3-9 0,23-2 12 16,-23 2-10-16,18-5 5 0,-18 5-12 0,14-5-1 15,-14 5-5-15,0 0-2 0,14-5-2 0,-14 5 2 16,0 0-6-16,0 0 3 0,0 0-10 0,0 0-12 15,0 0-8-15,0 0-19 0,0 0-24 0,0 0-21 16,-14 7-8-16,14-7-68 0,0 0 12 0,-11 6-79 16,11-6 18-16,0 0-32 0,-8 8-35 0,8-8-57 15,0 0-57-15,0 0-23 0,-7 10-63 0,7-10-40 16,0 0-9-16,0 0-147 0,0 0-269 0,0 0-534 16</inkml:trace>
        </inkml:traceGroup>
        <inkml:traceGroup>
          <inkml:annotationXML>
            <emma:emma xmlns:emma="http://www.w3.org/2003/04/emma" version="1.0">
              <emma:interpretation id="{E84A1F41-8F14-458B-BFE3-C1EDF57F1156}" emma:medium="tactile" emma:mode="ink">
                <msink:context xmlns:msink="http://schemas.microsoft.com/ink/2010/main" type="inkWord" rotatedBoundingBox="23756,5690 24648,5641 24723,6998 23832,7048"/>
              </emma:interpretation>
              <emma:one-of disjunction-type="recognition" id="oneOf14">
                <emma:interpretation id="interp70" emma:lang="ru-RU" emma:confidence="0">
                  <emma:literal>%</emma:literal>
                </emma:interpretation>
                <emma:interpretation id="interp71" emma:lang="ru-RU" emma:confidence="0">
                  <emma:literal>﻿$</emma:literal>
                </emma:interpretation>
                <emma:interpretation id="interp72" emma:lang="ru-RU" emma:confidence="0">
                  <emma:literal>#Ы</emma:literal>
                </emma:interpretation>
                <emma:interpretation id="interp73" emma:lang="ru-RU" emma:confidence="0">
                  <emma:literal>#Ь</emma:literal>
                </emma:interpretation>
                <emma:interpretation id="interp74" emma:lang="ru-RU" emma:confidence="0">
                  <emma:literal>#Ъ</emma:literal>
                </emma:interpretation>
              </emma:one-of>
            </emma:emma>
          </inkml:annotationXML>
          <inkml:trace contextRef="#ctx0" brushRef="#br0" timeOffset="57103.7853">21983 4342 506 0,'0'0'606'0,"6"-15"-82"16,-6 15-73-16,0 0-29 0,7-18-75 0,-7 18 5 15,0 0-66-15,4-13-41 0,-4 13-35 0,0 0-24 16,0 0 2-16,0 0 3 0,0 0 3 0,0 0-15 16,-11 11-10-16,11-11-2 0,-12 20-45 0,5-3 69 15,-4 1-49-15,-2 4 46 0,-1 4-67 16,-2 4 35-16,-3 4-13 0,-3 5-18 0,-3 8-9 16,-3 1-6-16,-1 5-19 0,-8 10-17 0,-2-1-15 15,0 2-50-15,0-1 40 0,-2 2-47 0,1-5 41 16,0 2-50-16,2-7 3 0,7-5-9 0,-1-4-9 15,3 1-18-15,0-6 35 0,3 0-72 0,7-8 20 16,-3-1-80-16,2-5 22 0,7-3-84 0,-3-5 10 16,4-1-111-16,2-3 7 0,1-2-32 0,2 0-31 15,0-5-54-15,7-8-50 0,-11 15-14 16,11-15-138-16,0 0-289 0,-8 9-466 0</inkml:trace>
          <inkml:trace contextRef="#ctx0" brushRef="#br0" timeOffset="56740.3611">21456 4405 17 0,'0'0'569'15,"0"0"-110"-15,5-12-20 0,-5 12-33 0,0 0-3 16,0 0-71-16,0 0 1 0,0 0-52 0,3-12-9 15,-3 12-9-15,0 0-8 0,0 0-18 0,0 0-11 16,0 0-8-16,-17 5-15 0,17-5-12 0,-11 10-12 16,11-10-10-16,-16 17-13 0,9-7-4 0,0 2-2 15,-3 3-7-15,2 0-12 0,0 3-4 16,-2 0-17-16,3 1-19 0,0 2-7 0,2-2-18 16,1 2-14-16,1 0-8 0,0-3-18 0,3-1 6 15,0 1-4-15,4-1 0 0,1-1-6 0,-1-1-2 16,1-1-2-16,5-4-1 0,-2 4-1 0,3-5-2 15,2-4-2-15,0 2 1 0,2-5-8 0,-15-2 3 16,31 2 0-16,-15-4-6 0,2 0 1 0,3-2 3 16,-2-3 5-16,1 3-47 0,-4-6 51 0,1 0-29 15,-2 1 29-15,-1-2-43 0,-1 0 48 0,-2-1-46 16,0-1 45-16,-2-2-43 0,-4 1 48 0,1-1-49 16,-2 1 47-16,-3 0-43 15,-2 0 35-15,-2-3-39 0,0 2 52 0,-2-1-49 16,-1 0 45-16,-2 1-46 0,-2 2 48 0,2 0-47 15,-3 0 46-15,0 5-53 0,-1 0 49 0,-1 1-48 0,-1 3 44 16,14 4-44-16,-27-3 43 0,27 3-53 16,-29 3-22-16,14 1-35 0,0 5 17 0,-2 2-46 15,1 2-52-15,-1 3-62 0,0 1-78 0,1 4-57 16,1 1-94-16,2 0-78 0,1 0-17 0,0 1-140 16,3-5-298-16,2 0-600 0</inkml:trace>
          <inkml:trace contextRef="#ctx0" brushRef="#br0" timeOffset="57508.282">21567 5422 513 0,'0'0'582'16,"0"0"-87"-16,0 0-55 0,6 12-61 0,-6-12-36 15,0 0-60-15,-3 21 0 0,3-21-60 16,-4 17 29-16,4-17-72 0,-6 24 49 0,5-9-98 15,-3-2 40-15,3 4-95 0,-1-4 58 0,2-13-84 16,0 28 51-16,0-28-75 0,0 28 55 0,2-14-71 16,-2-14 54-16,6 24-66 0,-6-24 60 15,11 17-69-15,-11-17 61 0,16 13-58 0,-16-13 52 16,22 2-68-16,-22-2 63 0,26-2-62 0,-11-2 61 16,3-4-63-16,-2 0 68 0,2 0-45 0,-1-3 28 15,-3-2 17-15,1 1 41 0,-1-1 17 0,-3-2 15 16,-3 1 10-16,-1-3 45 0,0 3-54 0,-3-3 36 15,0 3-58-15,-3-1 51 0,-2-1-35 0,1 16 42 16,-4-27-46-16,0 14 30 0,0 0-49 0,-2 2 14 16,-4 1-51-16,2 1 10 0,8 9-35 15,-19-11-12-15,19 11 0 0,-24-5-13 0,24 5-43 16,-22 0-11-16,9 3-123 0,0 1-17 0,1 2-143 16,-1 3-97-16,0 1-101 0,0 2-84 0,1 5-183 15,2-4-491-15,-1 1-895 0</inkml:trace>
        </inkml:traceGroup>
        <inkml:traceGroup>
          <inkml:annotationXML>
            <emma:emma xmlns:emma="http://www.w3.org/2003/04/emma" version="1.0">
              <emma:interpretation id="{7B081CE2-CB71-41CA-932A-116C75FBDCF6}" emma:medium="tactile" emma:mode="ink">
                <msink:context xmlns:msink="http://schemas.microsoft.com/ink/2010/main" type="inkWord" rotatedBoundingBox="25780,6604 28071,6476 28091,6833 25800,6961"/>
              </emma:interpretation>
              <emma:one-of disjunction-type="recognition" id="oneOf15">
                <emma:interpretation id="interp75" emma:lang="ru-RU" emma:confidence="0">
                  <emma:literal>или</emma:literal>
                </emma:interpretation>
                <emma:interpretation id="interp76" emma:lang="ru-RU" emma:confidence="0">
                  <emma:literal>ими</emma:literal>
                </emma:interpretation>
                <emma:interpretation id="interp77" emma:lang="ru-RU" emma:confidence="0">
                  <emma:literal>шеи</emma:literal>
                </emma:interpretation>
                <emma:interpretation id="interp78" emma:lang="ru-RU" emma:confidence="0">
                  <emma:literal>шли</emma:literal>
                </emma:interpretation>
                <emma:interpretation id="interp79" emma:lang="ru-RU" emma:confidence="0">
                  <emma:literal>и</emma:literal>
                </emma:interpretation>
              </emma:one-of>
            </emma:emma>
          </inkml:annotationXML>
          <inkml:trace contextRef="#ctx0" brushRef="#br0" timeOffset="87387.5377">23235 5280 465 0,'0'0'472'16,"0"0"-46"-16,0 0-16 0,0 0-9 0,4-12-30 15,-4 12-38-15,0 0 24 0,0 0-39 0,0 0-1 16,0 0-58-16,0 0-23 0,0 0-64 0,1-14-5 16,-1 14-52-16,0 0-6 0,0 0-43 0,0 0 19 15,0 0 15-15,0 0 31 0,0 0-20 0,-11 10-1 16,11-10-10-16,-9 13-3 0,9-13-3 0,-11 19-1 16,11-19 3-16,-11 21-43 0,4-11 52 15,3 4-54-15,-3 1 40 0,1 0-60 0,2-1 42 16,0 0-58-16,0 2 48 0,1-2-56 0,-1 1 44 15,1-1-53-15,0 0 45 0,2 0-46 0,1-14 38 16,-1 25-48-16,1-25 51 0,1 20-51 0,-1-20 47 16,1 20-47-16,-1-20 44 0,9 14-43 15,-9-14 46-15,9 9-50 0,-9-9 45 0,18 5-47 16,-18-5 45-16,19-2-49 0,-3-1 38 0,-3 0-50 16,4-5 29-16,1 0-47 0,-2 1 47 0,5-3-45 15,1-3 45-15,0-1-44 0,2 1 45 0,-4-3-9 16,2 2-5-16,-1-2-9 0,-2-1 6 0,1 2 0 15,0-2 10-15,-6 2-6 0,0 2 11 0,1 0-2 16,-3-1 4-16,-2 0-6 0,1 0 10 16,-1 3-7-16,-2 1 7 0,-1 0-8 0,-7 10 10 15,12-18-3-15,-12 18 2 0,10-14-6 0,-10 14 8 16,8-13-10-16,-8 13 9 0,0 0-13 0,10-13 7 16,-10 13-5-16,0 0 8 0,0 0-9 0,0 0 10 15,0 0-23-15,0 0 25 0,0 0-5 0,-17 4 12 16,17-4 1-16,-11 13 13 0,11-13-11 0,-12 16 3 15,5-6 3-15,0 3 3 0,2-2-1 0,-2 1-3 16,0 4-48-16,0-1 54 0,-1 1-44 0,3 0 48 16,-3-2-46-16,5 2 44 15,-2-2-46-15,1 1 48 0,1-2-50 0,0 1 49 16,3-14-3-16,-2 24-5 0,2-24-1 0,0 20 0 16,0-20 0-16,5 18 0 0,-5-18-4 0,12 10-1 15,-12-10-47-15,16 10 48 0,-16-10-1 0,22 4-44 16,-22-4 42-16,26-3-55 0,-10 2 38 0,2-3-56 15,2-3 46-15,-3 2-47 0,3-3 48 0,-1 2 4 16,-1-2 0-16,0 0-5 0,-2-2 5 0,0 0-2 16,-1 0 0-16,0 1 2 0,-3 1 3 0,1-3 1 15,-2 1 1-15,0 3 4 0,-3-3 4 0,2 1-3 16,-10 9 7-16,13-18-14 0,-13 18 15 0,13-15-4 16,-13 15 3-16,8-11 0 0,-8 11 15 0,8-10-5 15,-8 10 10-15,0 0-12 0,10-13 2 16,-10 13-13-16,0 0 10 0,0 0-11 0,0 0 13 15,0 0-6-15,0 0 0 0,0 0 0 0,0 0 7 16,0 0 3-16,-7 13 6 0,7-13-1 0,-7 13-2 16,7-13-48-16,-8 18 52 0,8-18-36 15,-8 21 46-15,2-10-50 0,6-11 47 0,-7 22-49 16,7-22 49-16,-2 20-54 0,2-20 51 0,-3 19-50 16,3-19 51-16,0 17-44 0,0-17 45 0,5 15-48 15,-5-15 53-15,13 10-55 0,-13-10 46 0,20 5-50 16,-20-5 38-16,27 0-62 0,-11-1 44 0,-1-1-61 15,7-2 51-15,-1-1-48 0,-2-3 49 16,5 1-48-16,-5-1 58 0,6-3-2 0,0 0-3 16,-3 1-2-16,1-6 2 0,-2 5-2 0,1-4 0 15,-6 2-1-15,1 0 13 0,-1 1-10 0,-2-2 10 16,-1 1-9-16,-2-1 11 0,0 4-11 0,-4-1 11 16,1 1-6-16,-8 10 5 0,11-19-7 0,-11 19 12 15,8-16-5-15,-8 16 19 0,7-14-7 0,-7 14 6 16,0 0-11-16,6-16 6 0,-6 16-9 0,0 0 2 15,0 0-10-15,0 0 5 0,-3-13-7 0,3 13 10 16,0 0-8-16,-13 6 4 0,13-6 2 0,-11 8 8 16,11-8 3-16,-11 12 0 0,11-12 2 15,-13 17 3-15,6-7-3 0,0 1-1 16,1 2 6-16,-1-2-49 0,-1 3 52 0,4-3-50 16,-4 3 49-16,4 0-47 0,-2 1 51 0,1-2-52 15,0 2 49-15,3 0-48 0,-3-3 51 0,5-12-50 16,-4 26 47-16,4-26-45 0,0 23 51 0,0-23-55 15,6 15 51-15,-6-15-44 0,10 15 45 0,-10-15-54 16,17 12 56-16,-17-12-52 0,25 4 43 0,-25-4-48 16,28 0 31-16,-12 0-56 0,1-2 54 0,1-2-57 15,2-2 49-15,0-1-47 0,2-2 40 0,-2 1-1 16,4-4-9-16,-3-2 3 0,1 0-3 0,-3-2-4 16,-3 5 6-16,0-3-4 0,-4 0 9 0,0 1-5 15,1-2 11-15,-2 3-6 0,-4 0 13 16,0 1-9-16,1 1 8 0,-8 10-6 0,10-20 10 15,-10 20-2-15,6-16 14 0,-6 16-7 0,5-16 8 16,-5 16-12-16,0 0 4 0,4-16-1 0,-4 16 2 16,0 0-8-16,0 0 10 0,0 0-7 0,0 0 3 15,0 0 7-15,-18 0 13 0,18 0 1 16,-7 10 1-16,7-10 0 0,-13 17 3 0,13-17-3 16,-12 19 7-16,7-7-45 0,-4 1 49 0,5-2-46 15,-4 3 46-15,4-2-49 0,-2 2 49 0,2-1-53 16,1 0 16-16,-1 4-13 0,0-5 46 0,4-12-51 15,-1 22 49-15,1-22-50 0,0 17 52 0,0-17-48 16,5 15 45-16,-5-15-42 0,14 12 41 0,-14-12-42 16,23 6 42-16,-23-6-51 0,31 0 51 15,-13 0-53-15,0-3 45 0,2 0-49 0,5-4 38 16,0 1-53-16,0-4 47 0,2 0-6 0,-2-1-9 16,-4 1-6-16,1-2-3 0,-2-3 0 0,-2 3-7 15,0-1 2-15,-1 1-8 0,-3-3 6 0,-1 1-3 16,0-1 12-16,-2 2-5 0,-2-1 13 0,0 1-6 15,-2 1 10-15,-2-1-7 0,1 1 11 0,-1 1-7 16,-5 11 10-16,6-16-3 0,-6 16-2 0,5-15 5 16,-5 15 6-16,0 0-13 0,3-16 6 0,-3 16-8 15,0 0 8-15,0 0-8 16,0 0 12-16,0 0-3 0,0 0 8 0,-18 4 2 16,18-4 26-16,-12 13-4 0,5-3-4 0,0-1-29 15,0 2 38-15,0 2 6 0,-1 1-8 0,1 0-43 16,0 3 43-16,1 0-42 0,0-1 44 0,0 0-50 15,3 0 48-15,-2-2-50 0,1 2 51 0,2-2-43 16,1 0 49-16,1-14-48 0,-3 25 44 0,3-25-37 16,0 20 45-16,0-20-28 0,7 17 44 0,-7-17-29 15,12 15 36-15,-12-15-50 0,21 7 32 0,-21-7-42 16,26 0 31-16,-9 0-41 0,2-2 28 0,2-3-33 16,4-2 32-16,-1 1-36 0,5-2 13 15,2-2-12-15,-1 3 34 0,-1-5-46 0,-2 4 26 16,2-5-56-16,-2 4 19 0,-5-1-65 0,-3 3 29 15,0-3-14-15,-2 3-14 0,-3 1-22 0,-2-2-21 16,-1 2-27-16,-11 6-65 0,18-10-10 0,-18 10-75 16,10-6-1-16,-10 6-49 0,0 0-16 0,0 0-41 15,0 0-22-15,0 0-46 0,0 0-73 16,-14-5-309-16,14 5-421 0</inkml:trace>
        </inkml:traceGroup>
      </inkml:traceGroup>
    </inkml:traceGroup>
  </inkml:traceGroup>
</inkml:ink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233" y="304801"/>
            <a:ext cx="10668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755651" y="1752600"/>
            <a:ext cx="10668000" cy="42672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128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641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1C50C-A465-4004-A44F-5EECEE0E2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599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4.emf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emf"/><Relationship Id="rId4" Type="http://schemas.openxmlformats.org/officeDocument/2006/relationships/customXml" Target="../ink/ink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23.emf"/><Relationship Id="rId18" Type="http://schemas.openxmlformats.org/officeDocument/2006/relationships/customXml" Target="../ink/ink12.xml"/><Relationship Id="rId3" Type="http://schemas.openxmlformats.org/officeDocument/2006/relationships/image" Target="../media/image18.emf"/><Relationship Id="rId7" Type="http://schemas.openxmlformats.org/officeDocument/2006/relationships/image" Target="../media/image20.emf"/><Relationship Id="rId12" Type="http://schemas.openxmlformats.org/officeDocument/2006/relationships/customXml" Target="../ink/ink9.xml"/><Relationship Id="rId17" Type="http://schemas.openxmlformats.org/officeDocument/2006/relationships/image" Target="../media/image25.emf"/><Relationship Id="rId2" Type="http://schemas.openxmlformats.org/officeDocument/2006/relationships/customXml" Target="../ink/ink4.xml"/><Relationship Id="rId16" Type="http://schemas.openxmlformats.org/officeDocument/2006/relationships/customXml" Target="../ink/ink11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6.xml"/><Relationship Id="rId11" Type="http://schemas.openxmlformats.org/officeDocument/2006/relationships/image" Target="../media/image22.emf"/><Relationship Id="rId5" Type="http://schemas.openxmlformats.org/officeDocument/2006/relationships/image" Target="../media/image19.emf"/><Relationship Id="rId15" Type="http://schemas.openxmlformats.org/officeDocument/2006/relationships/image" Target="../media/image24.emf"/><Relationship Id="rId10" Type="http://schemas.openxmlformats.org/officeDocument/2006/relationships/customXml" Target="../ink/ink8.xml"/><Relationship Id="rId19" Type="http://schemas.openxmlformats.org/officeDocument/2006/relationships/image" Target="../media/image26.emf"/><Relationship Id="rId4" Type="http://schemas.openxmlformats.org/officeDocument/2006/relationships/customXml" Target="../ink/ink5.xml"/><Relationship Id="rId9" Type="http://schemas.openxmlformats.org/officeDocument/2006/relationships/image" Target="../media/image21.emf"/><Relationship Id="rId14" Type="http://schemas.openxmlformats.org/officeDocument/2006/relationships/customXml" Target="../ink/ink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к контрольной работе по теме «Строение атома», «Строение вещества»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11 класс.</a:t>
            </a:r>
          </a:p>
          <a:p>
            <a:r>
              <a:rPr lang="ru-RU" dirty="0" smtClean="0"/>
              <a:t>Презентация </a:t>
            </a:r>
            <a:r>
              <a:rPr lang="ru-RU" dirty="0" err="1"/>
              <a:t>харитоновой</a:t>
            </a:r>
            <a:r>
              <a:rPr lang="ru-RU" dirty="0"/>
              <a:t> Е.В. </a:t>
            </a:r>
            <a:endParaRPr lang="ru-RU" dirty="0" smtClean="0"/>
          </a:p>
          <a:p>
            <a:r>
              <a:rPr lang="ru-RU" dirty="0" smtClean="0"/>
              <a:t>учителя химии ГБОУ №66 Приморского р-на СПб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61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Какой из перечисленных элементов имеет наибольшую </a:t>
            </a:r>
            <a:r>
              <a:rPr lang="ru-RU" dirty="0" err="1"/>
              <a:t>электроотрицательность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азот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селен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бор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кислород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8175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Ковалентная неполярная связь характерна для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" r="64974" b="9161"/>
          <a:stretch/>
        </p:blipFill>
        <p:spPr>
          <a:xfrm>
            <a:off x="1403619" y="3266607"/>
            <a:ext cx="8175444" cy="6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8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 каких веществах атомы химических элементов связаны ковалентной полярной</a:t>
            </a:r>
            <a:br>
              <a:rPr lang="ru-RU" dirty="0"/>
            </a:br>
            <a:r>
              <a:rPr lang="ru-RU" dirty="0"/>
              <a:t>химической связью?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11132" y="2367092"/>
            <a:ext cx="6866467" cy="3424107"/>
          </a:xfrm>
        </p:spPr>
        <p:txBody>
          <a:bodyPr>
            <a:noAutofit/>
          </a:bodyPr>
          <a:lstStyle/>
          <a:p>
            <a:r>
              <a:rPr lang="pl-PL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l-PL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pl-PL" sz="4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endParaRPr lang="pl-PL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pl-PL" sz="4000" cap="non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pl-PL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pl-PL" sz="4000" cap="non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r>
              <a:rPr lang="pl-PL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NaCl</a:t>
            </a:r>
          </a:p>
          <a:p>
            <a:r>
              <a:rPr lang="pl-PL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40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40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4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0709" y="237518"/>
            <a:ext cx="10364451" cy="1074816"/>
          </a:xfrm>
        </p:spPr>
        <p:txBody>
          <a:bodyPr/>
          <a:lstStyle/>
          <a:p>
            <a:r>
              <a:rPr lang="ru-RU" dirty="0" smtClean="0"/>
              <a:t>ОПРЕДЕЛИТЕ ЭЛЕМЕНТ </a:t>
            </a:r>
            <a:r>
              <a:rPr lang="en-US" sz="4800" b="1" dirty="0" smtClean="0"/>
              <a:t>x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ru-RU" sz="4400" b="1" dirty="0">
                <a:solidFill>
                  <a:srgbClr val="1D1D1B"/>
                </a:solidFill>
                <a:latin typeface="robotoregular"/>
              </a:rPr>
              <a:t>Y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9109" y="1092198"/>
            <a:ext cx="10699903" cy="20822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76865" y="3243072"/>
            <a:ext cx="927946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1D1D1B"/>
                </a:solidFill>
                <a:latin typeface="robotoregular"/>
              </a:rPr>
              <a:t>1) Кальций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1D1D1B"/>
                </a:solidFill>
                <a:latin typeface="robotoregular"/>
              </a:rPr>
              <a:t>2) Водород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1D1D1B"/>
                </a:solidFill>
                <a:latin typeface="robotoregular"/>
              </a:rPr>
              <a:t>3) Сера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1D1D1B"/>
                </a:solidFill>
                <a:latin typeface="robotoregular"/>
              </a:rPr>
              <a:t>4) Хлор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>
                <a:solidFill>
                  <a:srgbClr val="1D1D1B"/>
                </a:solidFill>
                <a:latin typeface="robotoregular"/>
              </a:rPr>
              <a:t>5) </a:t>
            </a:r>
            <a:r>
              <a:rPr lang="ru-RU" sz="4400" dirty="0" smtClean="0">
                <a:solidFill>
                  <a:srgbClr val="1D1D1B"/>
                </a:solidFill>
                <a:latin typeface="robotoregular"/>
              </a:rPr>
              <a:t>Калий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2151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Степень окисления  хлора  в </a:t>
            </a:r>
            <a:r>
              <a:rPr lang="en-US" sz="4800" b="1" dirty="0" err="1"/>
              <a:t>ClO</a:t>
            </a:r>
            <a:r>
              <a:rPr lang="ru-RU" sz="4800" b="1" baseline="-25000" dirty="0"/>
              <a:t>2 </a:t>
            </a:r>
            <a:r>
              <a:rPr lang="ru-RU" sz="4800" b="1" dirty="0"/>
              <a:t>  равна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457200" indent="-457200">
              <a:buAutoNum type="arabicParenR"/>
            </a:pPr>
            <a:r>
              <a:rPr lang="en-US" sz="4800" dirty="0" smtClean="0"/>
              <a:t> </a:t>
            </a:r>
            <a:r>
              <a:rPr lang="ru-RU" sz="4800" dirty="0" smtClean="0"/>
              <a:t>-</a:t>
            </a:r>
            <a:r>
              <a:rPr lang="en-US" sz="4800" dirty="0"/>
              <a:t>4 </a:t>
            </a:r>
            <a:r>
              <a:rPr lang="ru-RU" sz="4800" dirty="0"/>
              <a:t>   </a:t>
            </a:r>
            <a:endParaRPr lang="en-US" sz="4800" dirty="0" smtClean="0"/>
          </a:p>
          <a:p>
            <a:pPr marL="457200" indent="-457200">
              <a:buAutoNum type="arabicParenR"/>
            </a:pPr>
            <a:r>
              <a:rPr lang="en-US" sz="4800" dirty="0" smtClean="0"/>
              <a:t> </a:t>
            </a:r>
            <a:r>
              <a:rPr lang="ru-RU" sz="4800" dirty="0" smtClean="0"/>
              <a:t>-</a:t>
            </a:r>
            <a:r>
              <a:rPr lang="ru-RU" sz="4800" dirty="0"/>
              <a:t>1   </a:t>
            </a:r>
            <a:endParaRPr lang="en-US" sz="4800" dirty="0" smtClean="0"/>
          </a:p>
          <a:p>
            <a:pPr marL="457200" indent="-457200">
              <a:buAutoNum type="arabicParenR"/>
            </a:pPr>
            <a:r>
              <a:rPr lang="en-US" sz="4800" dirty="0" smtClean="0"/>
              <a:t> </a:t>
            </a:r>
            <a:r>
              <a:rPr lang="ru-RU" sz="4800" dirty="0" smtClean="0"/>
              <a:t>+</a:t>
            </a:r>
            <a:r>
              <a:rPr lang="ru-RU" sz="4800" dirty="0"/>
              <a:t>1  </a:t>
            </a:r>
            <a:endParaRPr lang="en-US" sz="4800" dirty="0" smtClean="0"/>
          </a:p>
          <a:p>
            <a:pPr marL="457200" indent="-457200">
              <a:buAutoNum type="arabicParenR"/>
            </a:pPr>
            <a:r>
              <a:rPr lang="en-US" sz="4800" dirty="0" smtClean="0"/>
              <a:t> </a:t>
            </a:r>
            <a:r>
              <a:rPr lang="ru-RU" sz="4800" dirty="0" smtClean="0"/>
              <a:t>+</a:t>
            </a:r>
            <a:r>
              <a:rPr lang="en-US" sz="4800" dirty="0"/>
              <a:t>4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7718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Наибольшую степень окисления азот  проявляет в соединении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" r="63727" b="-174"/>
          <a:stretch/>
        </p:blipFill>
        <p:spPr>
          <a:xfrm>
            <a:off x="501019" y="3061348"/>
            <a:ext cx="11189336" cy="91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0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Распределению электронов в атоме химического элемента, который расположен в </a:t>
            </a:r>
            <a:r>
              <a:rPr lang="en-US" sz="3200" b="1" dirty="0"/>
              <a:t>III</a:t>
            </a:r>
            <a:r>
              <a:rPr lang="ru-RU" sz="3200" b="1" dirty="0"/>
              <a:t> периоде,  </a:t>
            </a:r>
            <a:r>
              <a:rPr lang="en-US" sz="3200" b="1" dirty="0"/>
              <a:t>I</a:t>
            </a:r>
            <a:r>
              <a:rPr lang="ru-RU" sz="3200" b="1" dirty="0"/>
              <a:t>А-группе, соответствует ряду чисел: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2,8,2  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) 2,8,1  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3</a:t>
            </a:r>
            <a:r>
              <a:rPr lang="ru-RU" sz="4000" dirty="0"/>
              <a:t>) 2,8,8,1  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4</a:t>
            </a:r>
            <a:r>
              <a:rPr lang="ru-RU" sz="4000" dirty="0"/>
              <a:t>) 2,1</a:t>
            </a:r>
          </a:p>
        </p:txBody>
      </p:sp>
    </p:spTree>
    <p:extLst>
      <p:ext uri="{BB962C8B-B14F-4D97-AF65-F5344CB8AC3E}">
        <p14:creationId xmlns:p14="http://schemas.microsoft.com/office/powerpoint/2010/main" val="21023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Распределение электронов по энергетическим уровням  </a:t>
            </a:r>
            <a:r>
              <a:rPr lang="ru-RU" sz="4800" b="1" u="sng" dirty="0"/>
              <a:t>2,8,5</a:t>
            </a:r>
            <a:r>
              <a:rPr lang="ru-RU" b="1" dirty="0"/>
              <a:t> в атоме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углерода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азота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фосфора  </a:t>
            </a:r>
            <a:endParaRPr lang="en-US" sz="4000" dirty="0" smtClean="0"/>
          </a:p>
          <a:p>
            <a:pPr marL="457200" indent="-457200">
              <a:buAutoNum type="arabicParenR"/>
            </a:pPr>
            <a:r>
              <a:rPr lang="en-US" sz="4000" dirty="0" smtClean="0"/>
              <a:t> </a:t>
            </a:r>
            <a:r>
              <a:rPr lang="ru-RU" sz="4000" dirty="0" smtClean="0"/>
              <a:t>серы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6867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Химическому элементу соответствует высший оксид состава </a:t>
            </a:r>
            <a:r>
              <a:rPr lang="en-US" sz="4400" b="1" dirty="0"/>
              <a:t>R</a:t>
            </a:r>
            <a:r>
              <a:rPr lang="ru-RU" sz="4400" b="1" baseline="-25000" dirty="0"/>
              <a:t>2</a:t>
            </a:r>
            <a:r>
              <a:rPr lang="en-US" sz="4400" b="1" dirty="0"/>
              <a:t>O</a:t>
            </a:r>
            <a:r>
              <a:rPr lang="ru-RU" sz="4400" b="1" baseline="-25000" dirty="0"/>
              <a:t>7</a:t>
            </a:r>
            <a:r>
              <a:rPr lang="ru-RU" dirty="0"/>
              <a:t> .Электронная конфигурация внешнего энергетического уровня атома этого элемента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" r="78983" b="9161"/>
          <a:stretch/>
        </p:blipFill>
        <p:spPr>
          <a:xfrm>
            <a:off x="1362428" y="2981157"/>
            <a:ext cx="6761864" cy="868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49714"/>
          <a:stretch/>
        </p:blipFill>
        <p:spPr>
          <a:xfrm>
            <a:off x="1362428" y="4001778"/>
            <a:ext cx="6574685" cy="84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По периоду слева направо </a:t>
            </a:r>
            <a:r>
              <a:rPr lang="ru-RU" sz="4400" dirty="0" smtClean="0"/>
              <a:t>уменьшается (-</a:t>
            </a:r>
            <a:r>
              <a:rPr lang="ru-RU" sz="4400" dirty="0" err="1"/>
              <a:t>ются</a:t>
            </a:r>
            <a:r>
              <a:rPr lang="ru-RU" sz="440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dirty="0" smtClean="0"/>
              <a:t>атомный </a:t>
            </a:r>
            <a:r>
              <a:rPr lang="ru-RU" sz="3600" dirty="0"/>
              <a:t>радиус элементов    </a:t>
            </a:r>
            <a:endParaRPr lang="en-US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число </a:t>
            </a:r>
            <a:r>
              <a:rPr lang="ru-RU" sz="3600" dirty="0"/>
              <a:t>валентных электронов в </a:t>
            </a:r>
            <a:r>
              <a:rPr lang="ru-RU" sz="3600" dirty="0" smtClean="0"/>
              <a:t>атомах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3)</a:t>
            </a:r>
            <a:r>
              <a:rPr lang="en-US" sz="3600" dirty="0" smtClean="0"/>
              <a:t>  </a:t>
            </a:r>
            <a:r>
              <a:rPr lang="ru-RU" sz="3600" dirty="0" err="1" smtClean="0"/>
              <a:t>электроотрицательность</a:t>
            </a:r>
            <a:r>
              <a:rPr lang="ru-RU" sz="3600" dirty="0" smtClean="0"/>
              <a:t>        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4</a:t>
            </a:r>
            <a:r>
              <a:rPr lang="ru-RU" sz="3600" dirty="0"/>
              <a:t>) </a:t>
            </a:r>
            <a:r>
              <a:rPr lang="en-US" sz="3600" dirty="0" smtClean="0"/>
              <a:t>  </a:t>
            </a:r>
            <a:r>
              <a:rPr lang="ru-RU" sz="3600" dirty="0" smtClean="0"/>
              <a:t>неметаллические </a:t>
            </a:r>
            <a:r>
              <a:rPr lang="ru-RU" sz="3600" dirty="0"/>
              <a:t>свойства </a:t>
            </a:r>
          </a:p>
        </p:txBody>
      </p:sp>
    </p:spTree>
    <p:extLst>
      <p:ext uri="{BB962C8B-B14F-4D97-AF65-F5344CB8AC3E}">
        <p14:creationId xmlns:p14="http://schemas.microsoft.com/office/powerpoint/2010/main" val="396727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будет входить к </a:t>
            </a:r>
            <a:r>
              <a:rPr lang="ru-RU" dirty="0" err="1" smtClean="0"/>
              <a:t>к.р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672282"/>
            <a:ext cx="10363826" cy="411891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1. Строение атома</a:t>
            </a:r>
          </a:p>
          <a:p>
            <a:r>
              <a:rPr lang="ru-RU" sz="2400" b="1" dirty="0" smtClean="0"/>
              <a:t>2. Изменение свойств элементов и их соединений по периоду и по группе.</a:t>
            </a:r>
          </a:p>
          <a:p>
            <a:r>
              <a:rPr lang="ru-RU" sz="2400" b="1" dirty="0" smtClean="0"/>
              <a:t>3. типы химических связей и кристаллических решёток.</a:t>
            </a:r>
          </a:p>
          <a:p>
            <a:r>
              <a:rPr lang="ru-RU" sz="2400" b="1" dirty="0" smtClean="0"/>
              <a:t>4. Смеси.</a:t>
            </a:r>
          </a:p>
          <a:p>
            <a:r>
              <a:rPr lang="ru-RU" sz="2400" b="1" dirty="0" smtClean="0"/>
              <a:t>5. Задача на расчёт массовой доли элемента в веществе.</a:t>
            </a:r>
          </a:p>
          <a:p>
            <a:r>
              <a:rPr lang="ru-RU" sz="2400" b="1" dirty="0" smtClean="0"/>
              <a:t>6. Задача на смеси (массовая, объёмная доля вещества (элемента) в смеси (веществе).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136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 ряду химических элементов </a:t>
            </a:r>
            <a:r>
              <a:rPr lang="en-US" sz="4400" b="1" dirty="0"/>
              <a:t>Li</a:t>
            </a:r>
            <a:r>
              <a:rPr lang="ru-RU" sz="4400" b="1" dirty="0"/>
              <a:t> – </a:t>
            </a:r>
            <a:r>
              <a:rPr lang="en-US" sz="4400" b="1" dirty="0"/>
              <a:t>Be</a:t>
            </a:r>
            <a:r>
              <a:rPr lang="ru-RU" sz="4400" b="1" dirty="0"/>
              <a:t> – </a:t>
            </a:r>
            <a:r>
              <a:rPr lang="en-US" sz="4400" b="1" dirty="0"/>
              <a:t>B </a:t>
            </a:r>
            <a:r>
              <a:rPr lang="ru-RU" sz="4400" b="1" dirty="0"/>
              <a:t>– </a:t>
            </a:r>
            <a:r>
              <a:rPr lang="en-US" sz="4400" b="1" dirty="0"/>
              <a:t>C</a:t>
            </a:r>
            <a:r>
              <a:rPr lang="ru-RU" sz="4400" b="1" dirty="0"/>
              <a:t> </a:t>
            </a:r>
            <a:r>
              <a:rPr lang="ru-RU" dirty="0"/>
              <a:t>металлические свойства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dirty="0" smtClean="0"/>
              <a:t>ослабевают  </a:t>
            </a:r>
            <a:endParaRPr lang="en-US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усиливаются  </a:t>
            </a:r>
            <a:endParaRPr lang="en-US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не </a:t>
            </a:r>
            <a:r>
              <a:rPr lang="ru-RU" sz="3600" dirty="0"/>
              <a:t>изменяются  </a:t>
            </a:r>
            <a:endParaRPr lang="en-US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изменяются </a:t>
            </a:r>
            <a:r>
              <a:rPr lang="ru-RU" sz="3600" dirty="0"/>
              <a:t>периодически</a:t>
            </a:r>
          </a:p>
        </p:txBody>
      </p:sp>
    </p:spTree>
    <p:extLst>
      <p:ext uri="{BB962C8B-B14F-4D97-AF65-F5344CB8AC3E}">
        <p14:creationId xmlns:p14="http://schemas.microsoft.com/office/powerpoint/2010/main" val="21406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Расположите названия химических элементов в </a:t>
            </a:r>
            <a:r>
              <a:rPr lang="ru-RU" u="sng" dirty="0"/>
              <a:t>порядке усиления металлических свойств.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889775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/>
              <a:t>Мышьяк</a:t>
            </a:r>
          </a:p>
          <a:p>
            <a:r>
              <a:rPr lang="ru-RU" sz="3200" b="1" dirty="0"/>
              <a:t>Кислород</a:t>
            </a:r>
          </a:p>
          <a:p>
            <a:r>
              <a:rPr lang="ru-RU" sz="3200" b="1" dirty="0"/>
              <a:t> Азот</a:t>
            </a:r>
          </a:p>
          <a:p>
            <a:r>
              <a:rPr lang="ru-RU" sz="3200" b="1" dirty="0"/>
              <a:t> Бериллий</a:t>
            </a:r>
          </a:p>
          <a:p>
            <a:r>
              <a:rPr lang="ru-RU" sz="3200" b="1" dirty="0"/>
              <a:t> Цезий</a:t>
            </a:r>
          </a:p>
          <a:p>
            <a:r>
              <a:rPr lang="ru-RU" sz="3200" b="1" dirty="0"/>
              <a:t> Стронций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38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Ион </a:t>
            </a:r>
            <a:r>
              <a:rPr lang="ru-RU" sz="4800" b="1" dirty="0" smtClean="0"/>
              <a:t>К</a:t>
            </a:r>
            <a:r>
              <a:rPr lang="ru-RU" sz="4800" b="1" baseline="30000" dirty="0" smtClean="0"/>
              <a:t>+</a:t>
            </a:r>
            <a:r>
              <a:rPr lang="ru-RU" sz="4000" dirty="0" smtClean="0"/>
              <a:t>  </a:t>
            </a:r>
            <a:r>
              <a:rPr lang="ru-RU" sz="4000" dirty="0"/>
              <a:t>имеет электронную конфигурацию внешнего слоя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3</a:t>
            </a:r>
            <a:r>
              <a:rPr lang="en-US" sz="4000" dirty="0"/>
              <a:t>S</a:t>
            </a:r>
            <a:r>
              <a:rPr lang="ru-RU" sz="4000" baseline="30000" dirty="0"/>
              <a:t>2</a:t>
            </a:r>
            <a:r>
              <a:rPr lang="ru-RU" sz="4000" dirty="0"/>
              <a:t>3</a:t>
            </a:r>
            <a:r>
              <a:rPr lang="en-US" sz="4000" dirty="0"/>
              <a:t>P</a:t>
            </a:r>
            <a:r>
              <a:rPr lang="ru-RU" sz="4000" baseline="30000" dirty="0"/>
              <a:t>5</a:t>
            </a:r>
            <a:r>
              <a:rPr lang="ru-RU" sz="4000" dirty="0"/>
              <a:t>   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) 3</a:t>
            </a:r>
            <a:r>
              <a:rPr lang="en-US" sz="4000" dirty="0"/>
              <a:t>S</a:t>
            </a:r>
            <a:r>
              <a:rPr lang="ru-RU" sz="4000" baseline="30000" dirty="0"/>
              <a:t>2</a:t>
            </a:r>
            <a:r>
              <a:rPr lang="ru-RU" sz="4000" dirty="0"/>
              <a:t>3</a:t>
            </a:r>
            <a:r>
              <a:rPr lang="en-US" sz="4000" dirty="0"/>
              <a:t>P</a:t>
            </a:r>
            <a:r>
              <a:rPr lang="ru-RU" sz="4000" baseline="30000" dirty="0"/>
              <a:t>6</a:t>
            </a:r>
            <a:r>
              <a:rPr lang="ru-RU" sz="4000" dirty="0"/>
              <a:t>  </a:t>
            </a: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3</a:t>
            </a:r>
            <a:r>
              <a:rPr lang="ru-RU" sz="4000" dirty="0"/>
              <a:t>) 4</a:t>
            </a:r>
            <a:r>
              <a:rPr lang="en-US" sz="4000" dirty="0"/>
              <a:t>S</a:t>
            </a:r>
            <a:r>
              <a:rPr lang="ru-RU" sz="4000" baseline="30000" dirty="0"/>
              <a:t>1   </a:t>
            </a:r>
            <a:endParaRPr lang="en-US" sz="4000" baseline="30000" dirty="0" smtClean="0"/>
          </a:p>
          <a:p>
            <a:pPr marL="0" indent="0">
              <a:buNone/>
            </a:pPr>
            <a:r>
              <a:rPr lang="ru-RU" sz="4000" dirty="0" smtClean="0"/>
              <a:t>4</a:t>
            </a:r>
            <a:r>
              <a:rPr lang="ru-RU" sz="4000" dirty="0"/>
              <a:t>) 4</a:t>
            </a:r>
            <a:r>
              <a:rPr lang="en-US" sz="4000" dirty="0"/>
              <a:t>S</a:t>
            </a:r>
            <a:r>
              <a:rPr lang="ru-RU" sz="4000" baseline="30000" dirty="0"/>
              <a:t>2</a:t>
            </a:r>
            <a:r>
              <a:rPr lang="ru-RU" sz="4000" dirty="0"/>
              <a:t>4</a:t>
            </a:r>
            <a:r>
              <a:rPr lang="en-US" sz="4000" dirty="0"/>
              <a:t>P</a:t>
            </a:r>
            <a:r>
              <a:rPr lang="ru-RU" sz="4000" baseline="30000" dirty="0"/>
              <a:t>6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371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2182348"/>
          </a:xfrm>
        </p:spPr>
        <p:txBody>
          <a:bodyPr>
            <a:noAutofit/>
          </a:bodyPr>
          <a:lstStyle/>
          <a:p>
            <a:r>
              <a:rPr lang="ru-RU" dirty="0"/>
              <a:t>Связь в соединении, образованном атомами </a:t>
            </a:r>
            <a:r>
              <a:rPr lang="ru-RU" b="1" dirty="0"/>
              <a:t>водорода</a:t>
            </a:r>
            <a:r>
              <a:rPr lang="ru-RU" dirty="0"/>
              <a:t> и элементом, распределение электронов в атоме которого </a:t>
            </a:r>
            <a:r>
              <a:rPr lang="ru-RU" sz="4400" b="1" dirty="0"/>
              <a:t>2,8,6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3130378"/>
            <a:ext cx="10363826" cy="30644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</a:t>
            </a:r>
            <a:r>
              <a:rPr lang="ru-RU" sz="3600" dirty="0"/>
              <a:t>ионная                              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2</a:t>
            </a:r>
            <a:r>
              <a:rPr lang="ru-RU" sz="3600" dirty="0"/>
              <a:t>) ковалентная полярная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3)</a:t>
            </a:r>
            <a:r>
              <a:rPr lang="en-US" sz="3600" dirty="0" smtClean="0"/>
              <a:t> </a:t>
            </a:r>
            <a:r>
              <a:rPr lang="ru-RU" sz="3600" dirty="0" smtClean="0"/>
              <a:t>ковалентная </a:t>
            </a:r>
            <a:r>
              <a:rPr lang="ru-RU" sz="3600" dirty="0"/>
              <a:t>неполярная 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4</a:t>
            </a:r>
            <a:r>
              <a:rPr lang="ru-RU" sz="3600" dirty="0"/>
              <a:t>) водородная</a:t>
            </a:r>
          </a:p>
        </p:txBody>
      </p:sp>
    </p:spTree>
    <p:extLst>
      <p:ext uri="{BB962C8B-B14F-4D97-AF65-F5344CB8AC3E}">
        <p14:creationId xmlns:p14="http://schemas.microsoft.com/office/powerpoint/2010/main" val="171823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Расчёт массовой доли химического элемента в соединении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24367" y="2137017"/>
            <a:ext cx="7543265" cy="380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</a:t>
            </a:r>
            <a:r>
              <a:rPr lang="ru-RU" sz="11500" b="1" dirty="0" smtClean="0"/>
              <a:t>Н</a:t>
            </a:r>
            <a:r>
              <a:rPr lang="ru-RU" sz="11500" b="1" baseline="-25000" dirty="0" smtClean="0"/>
              <a:t>2</a:t>
            </a:r>
            <a:r>
              <a:rPr lang="ru-RU" sz="11500" b="1" dirty="0" smtClean="0"/>
              <a:t>О</a:t>
            </a:r>
            <a:endParaRPr lang="ru-RU" sz="115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62465" y="741406"/>
            <a:ext cx="6823164" cy="590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7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28133" y="133365"/>
            <a:ext cx="10424875" cy="658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5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Задачка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Рассчитайте массовые доли элементов в метане.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5756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7" name="Рукописный ввод 26"/>
              <p14:cNvContentPartPr/>
              <p14:nvPr/>
            </p14:nvContentPartPr>
            <p14:xfrm>
              <a:off x="7289160" y="3840707"/>
              <a:ext cx="1744920" cy="429840"/>
            </p14:xfrm>
          </p:contentPart>
        </mc:Choice>
        <mc:Fallback xmlns="">
          <p:pic>
            <p:nvPicPr>
              <p:cNvPr id="27" name="Рукописный ввод 2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78720" y="3826307"/>
                <a:ext cx="1770120" cy="45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9" name="Рукописный ввод 28"/>
              <p14:cNvContentPartPr/>
              <p14:nvPr/>
            </p14:nvContentPartPr>
            <p14:xfrm>
              <a:off x="7339200" y="3779533"/>
              <a:ext cx="1504080" cy="570960"/>
            </p14:xfrm>
          </p:contentPart>
        </mc:Choice>
        <mc:Fallback xmlns="">
          <p:pic>
            <p:nvPicPr>
              <p:cNvPr id="29" name="Рукописный ввод 2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26600" y="3766213"/>
                <a:ext cx="1529640" cy="59652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6"/>
          <a:stretch>
            <a:fillRect/>
          </a:stretch>
        </p:blipFill>
        <p:spPr>
          <a:xfrm>
            <a:off x="200973" y="733847"/>
            <a:ext cx="11579304" cy="504911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9" name="Рукописный ввод 58"/>
              <p14:cNvContentPartPr/>
              <p14:nvPr/>
            </p14:nvContentPartPr>
            <p14:xfrm>
              <a:off x="7343880" y="2428093"/>
              <a:ext cx="1872000" cy="1843920"/>
            </p14:xfrm>
          </p:contentPart>
        </mc:Choice>
        <mc:Fallback xmlns="">
          <p:pic>
            <p:nvPicPr>
              <p:cNvPr id="59" name="Рукописный ввод 5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305360" y="2415133"/>
                <a:ext cx="1927800" cy="1900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924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Найти массу </a:t>
            </a:r>
            <a:r>
              <a:rPr lang="ru-RU" sz="3600" dirty="0" smtClean="0"/>
              <a:t>АЛЮМОСИЛИКАТА </a:t>
            </a:r>
            <a:r>
              <a:rPr lang="en-US" sz="3600" dirty="0" smtClean="0"/>
              <a:t>aL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</a:t>
            </a:r>
            <a:r>
              <a:rPr lang="en-US" sz="3600" baseline="-25000" dirty="0" smtClean="0"/>
              <a:t>3</a:t>
            </a:r>
            <a:r>
              <a:rPr lang="en-US" sz="3600" dirty="0" smtClean="0"/>
              <a:t>*2sIo</a:t>
            </a:r>
            <a:r>
              <a:rPr lang="ru-RU" sz="3600" baseline="-25000" dirty="0" smtClean="0"/>
              <a:t>2</a:t>
            </a:r>
            <a:r>
              <a:rPr lang="en-US" sz="3600" dirty="0" smtClean="0"/>
              <a:t>*2h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O </a:t>
            </a:r>
            <a:r>
              <a:rPr lang="ru-RU" sz="3600" dirty="0" smtClean="0"/>
              <a:t>в </a:t>
            </a:r>
            <a:r>
              <a:rPr lang="en-US" sz="3600" dirty="0" smtClean="0"/>
              <a:t>80</a:t>
            </a:r>
            <a:r>
              <a:rPr lang="ru-RU" sz="3600" dirty="0" smtClean="0"/>
              <a:t> </a:t>
            </a:r>
            <a:r>
              <a:rPr lang="ru-RU" sz="3600" dirty="0"/>
              <a:t>г </a:t>
            </a:r>
            <a:r>
              <a:rPr lang="ru-RU" sz="3600" dirty="0" smtClean="0"/>
              <a:t>КАОЛИНИТА, </a:t>
            </a:r>
            <a:r>
              <a:rPr lang="ru-RU" sz="3600" dirty="0"/>
              <a:t>содержащего </a:t>
            </a:r>
            <a:r>
              <a:rPr lang="ru-RU" sz="3600" dirty="0" smtClean="0"/>
              <a:t>15% </a:t>
            </a:r>
            <a:r>
              <a:rPr lang="ru-RU" sz="3600" dirty="0"/>
              <a:t>примесей</a:t>
            </a:r>
          </a:p>
        </p:txBody>
      </p:sp>
    </p:spTree>
    <p:extLst>
      <p:ext uri="{BB962C8B-B14F-4D97-AF65-F5344CB8AC3E}">
        <p14:creationId xmlns:p14="http://schemas.microsoft.com/office/powerpoint/2010/main" val="10783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Форма контрольной работы: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Часть 1 – тестовая</a:t>
            </a:r>
          </a:p>
          <a:p>
            <a:r>
              <a:rPr lang="ru-RU" sz="3600" dirty="0" smtClean="0"/>
              <a:t>Часть 2 – с развёрнутым вариантом ответа.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226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Рукописный ввод 4"/>
              <p14:cNvContentPartPr/>
              <p14:nvPr/>
            </p14:nvContentPartPr>
            <p14:xfrm>
              <a:off x="564000" y="484453"/>
              <a:ext cx="3567960" cy="177012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280" y="473653"/>
                <a:ext cx="3606120" cy="179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9" name="Рукописный ввод 38"/>
              <p14:cNvContentPartPr/>
              <p14:nvPr/>
            </p14:nvContentPartPr>
            <p14:xfrm>
              <a:off x="460680" y="2279413"/>
              <a:ext cx="3567240" cy="124200"/>
            </p14:xfrm>
          </p:contentPart>
        </mc:Choice>
        <mc:Fallback xmlns="">
          <p:pic>
            <p:nvPicPr>
              <p:cNvPr id="39" name="Рукописный ввод 38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2040" y="2261773"/>
                <a:ext cx="3593880" cy="15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2" name="Рукописный ввод 41"/>
              <p14:cNvContentPartPr/>
              <p14:nvPr/>
            </p14:nvContentPartPr>
            <p14:xfrm>
              <a:off x="4207200" y="324253"/>
              <a:ext cx="58320" cy="2718000"/>
            </p14:xfrm>
          </p:contentPart>
        </mc:Choice>
        <mc:Fallback xmlns="">
          <p:pic>
            <p:nvPicPr>
              <p:cNvPr id="42" name="Рукописный ввод 4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96760" y="318493"/>
                <a:ext cx="85320" cy="274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78" name="Рукописный ввод 77"/>
              <p14:cNvContentPartPr/>
              <p14:nvPr/>
            </p14:nvContentPartPr>
            <p14:xfrm>
              <a:off x="6600840" y="825373"/>
              <a:ext cx="1949400" cy="23760"/>
            </p14:xfrm>
          </p:contentPart>
        </mc:Choice>
        <mc:Fallback xmlns="">
          <p:pic>
            <p:nvPicPr>
              <p:cNvPr id="78" name="Рукописный ввод 77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591480" y="809893"/>
                <a:ext cx="1973160" cy="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04" name="Рукописный ввод 203"/>
              <p14:cNvContentPartPr/>
              <p14:nvPr/>
            </p14:nvContentPartPr>
            <p14:xfrm>
              <a:off x="1476960" y="3620413"/>
              <a:ext cx="9799200" cy="1708560"/>
            </p14:xfrm>
          </p:contentPart>
        </mc:Choice>
        <mc:Fallback xmlns="">
          <p:pic>
            <p:nvPicPr>
              <p:cNvPr id="204" name="Рукописный ввод 203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457160" y="3604933"/>
                <a:ext cx="9837720" cy="173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24" name="Рукописный ввод 223"/>
              <p14:cNvContentPartPr/>
              <p14:nvPr/>
            </p14:nvContentPartPr>
            <p14:xfrm>
              <a:off x="573000" y="215173"/>
              <a:ext cx="11086920" cy="2797920"/>
            </p14:xfrm>
          </p:contentPart>
        </mc:Choice>
        <mc:Fallback xmlns="">
          <p:pic>
            <p:nvPicPr>
              <p:cNvPr id="224" name="Рукописный ввод 223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55000" y="201493"/>
                <a:ext cx="11122200" cy="281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57" name="Рукописный ввод 256"/>
              <p14:cNvContentPartPr/>
              <p14:nvPr/>
            </p14:nvContentPartPr>
            <p14:xfrm>
              <a:off x="583440" y="5868973"/>
              <a:ext cx="4206960" cy="564480"/>
            </p14:xfrm>
          </p:contentPart>
        </mc:Choice>
        <mc:Fallback xmlns="">
          <p:pic>
            <p:nvPicPr>
              <p:cNvPr id="257" name="Рукописный ввод 25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64000" y="5847733"/>
                <a:ext cx="4247280" cy="60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58" name="Рукописный ввод 257"/>
              <p14:cNvContentPartPr/>
              <p14:nvPr/>
            </p14:nvContentPartPr>
            <p14:xfrm>
              <a:off x="3264720" y="5938453"/>
              <a:ext cx="2457720" cy="484920"/>
            </p14:xfrm>
          </p:contentPart>
        </mc:Choice>
        <mc:Fallback xmlns="">
          <p:pic>
            <p:nvPicPr>
              <p:cNvPr id="258" name="Рукописный ввод 257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252120" y="5917573"/>
                <a:ext cx="2486520" cy="52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61" name="Рукописный ввод 260"/>
              <p14:cNvContentPartPr/>
              <p14:nvPr/>
            </p14:nvContentPartPr>
            <p14:xfrm>
              <a:off x="9084840" y="2670013"/>
              <a:ext cx="1215720" cy="549000"/>
            </p14:xfrm>
          </p:contentPart>
        </mc:Choice>
        <mc:Fallback xmlns="">
          <p:pic>
            <p:nvPicPr>
              <p:cNvPr id="261" name="Рукописный ввод 26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063600" y="2653093"/>
                <a:ext cx="1256040" cy="578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349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855908"/>
          </a:xfrm>
        </p:spPr>
        <p:txBody>
          <a:bodyPr>
            <a:normAutofit/>
          </a:bodyPr>
          <a:lstStyle/>
          <a:p>
            <a:r>
              <a:rPr lang="ru-RU" i="1" dirty="0" smtClean="0"/>
              <a:t>1. </a:t>
            </a:r>
            <a:r>
              <a:rPr lang="ru-RU" sz="2400" i="1" dirty="0" smtClean="0"/>
              <a:t>Вычислите </a:t>
            </a:r>
            <a:r>
              <a:rPr lang="ru-RU" sz="2400" i="1" dirty="0"/>
              <a:t>массовые доли элементов в анилине С</a:t>
            </a:r>
            <a:r>
              <a:rPr lang="ru-RU" sz="2400" i="1" baseline="-25000" dirty="0"/>
              <a:t>6</a:t>
            </a:r>
            <a:r>
              <a:rPr lang="ru-RU" sz="2400" i="1" dirty="0"/>
              <a:t>Н</a:t>
            </a:r>
            <a:r>
              <a:rPr lang="ru-RU" sz="2400" i="1" baseline="-25000" dirty="0"/>
              <a:t>5</a:t>
            </a:r>
            <a:r>
              <a:rPr lang="ru-RU" sz="2400" i="1" dirty="0"/>
              <a:t>NH</a:t>
            </a:r>
            <a:r>
              <a:rPr lang="ru-RU" sz="2400" i="1" baseline="-25000" dirty="0"/>
              <a:t>2</a:t>
            </a:r>
            <a:r>
              <a:rPr lang="ru-RU" sz="2400" i="1" dirty="0"/>
              <a:t>.</a:t>
            </a:r>
            <a:endParaRPr lang="ru-RU" sz="2400" dirty="0"/>
          </a:p>
          <a:p>
            <a:r>
              <a:rPr lang="ru-RU" sz="2400" i="1" dirty="0" smtClean="0"/>
              <a:t>2.</a:t>
            </a:r>
            <a:r>
              <a:rPr lang="ru-RU" sz="2400" b="1" i="1" dirty="0" smtClean="0"/>
              <a:t> </a:t>
            </a:r>
            <a:r>
              <a:rPr lang="ru-RU" sz="2400" i="1" dirty="0"/>
              <a:t>В 200 г воды растворили 15 грамм сахара. Вычислите массовую долю сахара в полученном растворе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/>
              <a:t>3.</a:t>
            </a:r>
            <a:r>
              <a:rPr lang="ru-RU" sz="2400" b="1" i="1" dirty="0" smtClean="0"/>
              <a:t> </a:t>
            </a:r>
            <a:r>
              <a:rPr lang="ru-RU" sz="2400" i="1" dirty="0"/>
              <a:t>Найти объем кислорода в 55л воздуха, если содержание его в воздухе составляет 21%.</a:t>
            </a:r>
            <a:endParaRPr lang="ru-RU" sz="2400" dirty="0"/>
          </a:p>
          <a:p>
            <a:r>
              <a:rPr lang="ru-RU" sz="2400" i="1" dirty="0" smtClean="0"/>
              <a:t>4.</a:t>
            </a:r>
            <a:r>
              <a:rPr lang="ru-RU" sz="2400" b="1" i="1" dirty="0" smtClean="0"/>
              <a:t> </a:t>
            </a:r>
            <a:r>
              <a:rPr lang="ru-RU" sz="2400" i="1" dirty="0"/>
              <a:t>Найти массу цинка в 24 г технического цинка, содержащего 15% примесей.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84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17" name="AutoShape 69"/>
          <p:cNvSpPr>
            <a:spLocks noChangeArrowheads="1"/>
          </p:cNvSpPr>
          <p:nvPr/>
        </p:nvSpPr>
        <p:spPr bwMode="auto">
          <a:xfrm rot="2573480">
            <a:off x="5648326" y="3959225"/>
            <a:ext cx="784225" cy="73183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lnTo>
                  <a:pt x="108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1703388" y="79376"/>
            <a:ext cx="8507412" cy="1046163"/>
          </a:xfrm>
          <a:solidFill>
            <a:srgbClr val="FF6600"/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3200" i="1" dirty="0">
                <a:latin typeface="Impact" panose="020B0806030902050204" pitchFamily="34" charset="0"/>
              </a:rPr>
              <a:t>Определение свойств вещества на основании кристаллической решетки</a:t>
            </a:r>
          </a:p>
        </p:txBody>
      </p:sp>
      <p:grpSp>
        <p:nvGrpSpPr>
          <p:cNvPr id="44036" name="Organization Chart 3"/>
          <p:cNvGrpSpPr>
            <a:grpSpLocks noChangeAspect="1"/>
          </p:cNvGrpSpPr>
          <p:nvPr/>
        </p:nvGrpSpPr>
        <p:grpSpPr bwMode="auto">
          <a:xfrm>
            <a:off x="1992313" y="1268413"/>
            <a:ext cx="8229600" cy="2952750"/>
            <a:chOff x="1134" y="1270"/>
            <a:chExt cx="3669" cy="1815"/>
          </a:xfrm>
        </p:grpSpPr>
        <p:cxnSp>
          <p:nvCxnSpPr>
            <p:cNvPr id="44053" name="_s31748"/>
            <p:cNvCxnSpPr>
              <a:cxnSpLocks noChangeShapeType="1"/>
              <a:stCxn id="44073" idx="0"/>
              <a:endCxn id="44069" idx="2"/>
            </p:cNvCxnSpPr>
            <p:nvPr/>
          </p:nvCxnSpPr>
          <p:spPr bwMode="auto">
            <a:xfrm rot="5400000" flipH="1">
              <a:off x="4261" y="2686"/>
              <a:ext cx="221" cy="1"/>
            </a:xfrm>
            <a:prstGeom prst="bentConnector3">
              <a:avLst>
                <a:gd name="adj1" fmla="val 31718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4" name="_s31749"/>
            <p:cNvCxnSpPr>
              <a:cxnSpLocks noChangeShapeType="1"/>
              <a:stCxn id="44072" idx="0"/>
              <a:endCxn id="44068" idx="2"/>
            </p:cNvCxnSpPr>
            <p:nvPr/>
          </p:nvCxnSpPr>
          <p:spPr bwMode="auto">
            <a:xfrm rot="-5400000">
              <a:off x="3326" y="2686"/>
              <a:ext cx="221" cy="1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5" name="_s31750"/>
            <p:cNvCxnSpPr>
              <a:cxnSpLocks noChangeShapeType="1"/>
              <a:stCxn id="44071" idx="0"/>
              <a:endCxn id="44067" idx="2"/>
            </p:cNvCxnSpPr>
            <p:nvPr/>
          </p:nvCxnSpPr>
          <p:spPr bwMode="auto">
            <a:xfrm rot="-5400000">
              <a:off x="2391" y="2686"/>
              <a:ext cx="221" cy="1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6" name="_s31751"/>
            <p:cNvCxnSpPr>
              <a:cxnSpLocks noChangeShapeType="1"/>
              <a:stCxn id="44070" idx="0"/>
              <a:endCxn id="44066" idx="2"/>
            </p:cNvCxnSpPr>
            <p:nvPr/>
          </p:nvCxnSpPr>
          <p:spPr bwMode="auto">
            <a:xfrm rot="-5400000">
              <a:off x="1456" y="2686"/>
              <a:ext cx="221" cy="1"/>
            </a:xfrm>
            <a:prstGeom prst="straightConnector1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7" name="_s31752"/>
            <p:cNvCxnSpPr>
              <a:cxnSpLocks noChangeShapeType="1"/>
              <a:stCxn id="44069" idx="0"/>
              <a:endCxn id="44065" idx="2"/>
            </p:cNvCxnSpPr>
            <p:nvPr/>
          </p:nvCxnSpPr>
          <p:spPr bwMode="auto">
            <a:xfrm rot="5400000" flipH="1">
              <a:off x="4026" y="1944"/>
              <a:ext cx="221" cy="468"/>
            </a:xfrm>
            <a:prstGeom prst="bentConnector3">
              <a:avLst>
                <a:gd name="adj1" fmla="val 31856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8" name="_s31753"/>
            <p:cNvCxnSpPr>
              <a:cxnSpLocks noChangeShapeType="1"/>
              <a:stCxn id="44068" idx="0"/>
              <a:endCxn id="44065" idx="2"/>
            </p:cNvCxnSpPr>
            <p:nvPr/>
          </p:nvCxnSpPr>
          <p:spPr bwMode="auto">
            <a:xfrm rot="-5400000">
              <a:off x="3559" y="1944"/>
              <a:ext cx="221" cy="467"/>
            </a:xfrm>
            <a:prstGeom prst="bentConnector3">
              <a:avLst>
                <a:gd name="adj1" fmla="val 31856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9" name="_s31754"/>
            <p:cNvCxnSpPr>
              <a:cxnSpLocks noChangeShapeType="1"/>
              <a:stCxn id="44067" idx="0"/>
              <a:endCxn id="44064" idx="2"/>
            </p:cNvCxnSpPr>
            <p:nvPr/>
          </p:nvCxnSpPr>
          <p:spPr bwMode="auto">
            <a:xfrm rot="5400000" flipH="1">
              <a:off x="2157" y="1944"/>
              <a:ext cx="221" cy="467"/>
            </a:xfrm>
            <a:prstGeom prst="bentConnector3">
              <a:avLst>
                <a:gd name="adj1" fmla="val 31856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60" name="_s31755"/>
            <p:cNvCxnSpPr>
              <a:cxnSpLocks noChangeShapeType="1"/>
              <a:stCxn id="44066" idx="0"/>
              <a:endCxn id="44064" idx="2"/>
            </p:cNvCxnSpPr>
            <p:nvPr/>
          </p:nvCxnSpPr>
          <p:spPr bwMode="auto">
            <a:xfrm rot="-5400000">
              <a:off x="1689" y="1944"/>
              <a:ext cx="221" cy="468"/>
            </a:xfrm>
            <a:prstGeom prst="bentConnector3">
              <a:avLst>
                <a:gd name="adj1" fmla="val 31856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61" name="_s31756"/>
            <p:cNvCxnSpPr>
              <a:cxnSpLocks noChangeShapeType="1"/>
              <a:stCxn id="44065" idx="0"/>
              <a:endCxn id="44063" idx="2"/>
            </p:cNvCxnSpPr>
            <p:nvPr/>
          </p:nvCxnSpPr>
          <p:spPr bwMode="auto">
            <a:xfrm rot="5400000" flipH="1">
              <a:off x="3325" y="1202"/>
              <a:ext cx="221" cy="934"/>
            </a:xfrm>
            <a:prstGeom prst="bentConnector3">
              <a:avLst>
                <a:gd name="adj1" fmla="val 31718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62" name="_s31757"/>
            <p:cNvCxnSpPr>
              <a:cxnSpLocks noChangeShapeType="1"/>
              <a:stCxn id="44064" idx="0"/>
              <a:endCxn id="44063" idx="2"/>
            </p:cNvCxnSpPr>
            <p:nvPr/>
          </p:nvCxnSpPr>
          <p:spPr bwMode="auto">
            <a:xfrm rot="-5400000">
              <a:off x="2391" y="1201"/>
              <a:ext cx="221" cy="935"/>
            </a:xfrm>
            <a:prstGeom prst="bentConnector3">
              <a:avLst>
                <a:gd name="adj1" fmla="val 31718"/>
              </a:avLst>
            </a:prstGeom>
            <a:noFill/>
            <a:ln w="762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063" name="_s31758"/>
            <p:cNvSpPr>
              <a:spLocks noChangeArrowheads="1"/>
            </p:cNvSpPr>
            <p:nvPr/>
          </p:nvSpPr>
          <p:spPr bwMode="auto">
            <a:xfrm>
              <a:off x="2536" y="127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800" b="1" i="1">
                  <a:latin typeface="Tahoma" panose="020B0604030504040204" pitchFamily="34" charset="0"/>
                  <a:cs typeface="Arial" panose="020B0604020202020204" pitchFamily="34" charset="0"/>
                </a:rPr>
                <a:t>Вещества </a:t>
              </a:r>
            </a:p>
          </p:txBody>
        </p:sp>
        <p:sp>
          <p:nvSpPr>
            <p:cNvPr id="44064" name="_s31759"/>
            <p:cNvSpPr>
              <a:spLocks noChangeArrowheads="1"/>
            </p:cNvSpPr>
            <p:nvPr/>
          </p:nvSpPr>
          <p:spPr bwMode="auto">
            <a:xfrm>
              <a:off x="1601" y="177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000" b="1" i="1">
                  <a:latin typeface="Tahoma" panose="020B0604030504040204" pitchFamily="34" charset="0"/>
                  <a:cs typeface="Arial" panose="020B0604020202020204" pitchFamily="34" charset="0"/>
                </a:rPr>
                <a:t>Простые </a:t>
              </a:r>
            </a:p>
          </p:txBody>
        </p:sp>
        <p:sp>
          <p:nvSpPr>
            <p:cNvPr id="44065" name="_s31760"/>
            <p:cNvSpPr>
              <a:spLocks noChangeArrowheads="1"/>
            </p:cNvSpPr>
            <p:nvPr/>
          </p:nvSpPr>
          <p:spPr bwMode="auto">
            <a:xfrm>
              <a:off x="3471" y="177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000" b="1" i="1">
                  <a:latin typeface="Tahoma" panose="020B0604030504040204" pitchFamily="34" charset="0"/>
                  <a:cs typeface="Arial" panose="020B0604020202020204" pitchFamily="34" charset="0"/>
                </a:rPr>
                <a:t>Сложные</a:t>
              </a: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4066" name="_s31761"/>
            <p:cNvSpPr>
              <a:spLocks noChangeArrowheads="1"/>
            </p:cNvSpPr>
            <p:nvPr/>
          </p:nvSpPr>
          <p:spPr bwMode="auto">
            <a:xfrm>
              <a:off x="1134" y="228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000" b="1" i="1">
                  <a:latin typeface="Tahoma" panose="020B0604030504040204" pitchFamily="34" charset="0"/>
                  <a:cs typeface="Arial" panose="020B0604020202020204" pitchFamily="34" charset="0"/>
                </a:rPr>
                <a:t>Металлы</a:t>
              </a: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4067" name="_s31762"/>
            <p:cNvSpPr>
              <a:spLocks noChangeArrowheads="1"/>
            </p:cNvSpPr>
            <p:nvPr/>
          </p:nvSpPr>
          <p:spPr bwMode="auto">
            <a:xfrm>
              <a:off x="2069" y="228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000" b="1" i="1">
                  <a:latin typeface="Tahoma" panose="020B0604030504040204" pitchFamily="34" charset="0"/>
                  <a:cs typeface="Arial" panose="020B0604020202020204" pitchFamily="34" charset="0"/>
                </a:rPr>
                <a:t>Неметаллы</a:t>
              </a: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4068" name="_s31763"/>
            <p:cNvSpPr>
              <a:spLocks noChangeArrowheads="1"/>
            </p:cNvSpPr>
            <p:nvPr/>
          </p:nvSpPr>
          <p:spPr bwMode="auto">
            <a:xfrm>
              <a:off x="3004" y="228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Неметаллы</a:t>
              </a:r>
            </a:p>
          </p:txBody>
        </p:sp>
        <p:sp>
          <p:nvSpPr>
            <p:cNvPr id="44069" name="_s31764"/>
            <p:cNvSpPr>
              <a:spLocks noChangeArrowheads="1"/>
            </p:cNvSpPr>
            <p:nvPr/>
          </p:nvSpPr>
          <p:spPr bwMode="auto">
            <a:xfrm>
              <a:off x="3939" y="228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Металл и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неметалл</a:t>
              </a:r>
            </a:p>
          </p:txBody>
        </p:sp>
        <p:sp>
          <p:nvSpPr>
            <p:cNvPr id="44070" name="_s31765"/>
            <p:cNvSpPr>
              <a:spLocks noChangeArrowheads="1"/>
            </p:cNvSpPr>
            <p:nvPr/>
          </p:nvSpPr>
          <p:spPr bwMode="auto">
            <a:xfrm>
              <a:off x="1135" y="279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600" b="1" i="1">
                  <a:latin typeface="Tahoma" panose="020B0604030504040204" pitchFamily="34" charset="0"/>
                  <a:cs typeface="Arial" panose="020B0604020202020204" pitchFamily="34" charset="0"/>
                </a:rPr>
                <a:t>Металлическая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600" b="1" i="1">
                  <a:latin typeface="Tahoma" panose="020B0604030504040204" pitchFamily="34" charset="0"/>
                  <a:cs typeface="Arial" panose="020B0604020202020204" pitchFamily="34" charset="0"/>
                </a:rPr>
                <a:t>связь</a:t>
              </a:r>
            </a:p>
          </p:txBody>
        </p:sp>
        <p:sp>
          <p:nvSpPr>
            <p:cNvPr id="44071" name="_s31766"/>
            <p:cNvSpPr>
              <a:spLocks noChangeArrowheads="1"/>
            </p:cNvSpPr>
            <p:nvPr/>
          </p:nvSpPr>
          <p:spPr bwMode="auto">
            <a:xfrm>
              <a:off x="2070" y="279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Ковалентная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неполярная связь</a:t>
              </a:r>
            </a:p>
          </p:txBody>
        </p:sp>
        <p:sp>
          <p:nvSpPr>
            <p:cNvPr id="44072" name="_s31767"/>
            <p:cNvSpPr>
              <a:spLocks noChangeArrowheads="1"/>
            </p:cNvSpPr>
            <p:nvPr/>
          </p:nvSpPr>
          <p:spPr bwMode="auto">
            <a:xfrm>
              <a:off x="3004" y="279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Ковалентная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полярная связь</a:t>
              </a:r>
            </a:p>
          </p:txBody>
        </p:sp>
        <p:sp>
          <p:nvSpPr>
            <p:cNvPr id="44073" name="_s31768"/>
            <p:cNvSpPr>
              <a:spLocks noChangeArrowheads="1"/>
            </p:cNvSpPr>
            <p:nvPr/>
          </p:nvSpPr>
          <p:spPr bwMode="auto">
            <a:xfrm>
              <a:off x="3940" y="279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FF99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ts val="6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0000"/>
                <a:buFont typeface="Wingdings 2" panose="05020102010507070707" pitchFamily="18" charset="2"/>
                <a:buChar char=""/>
                <a:defRPr sz="21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E0752F"/>
                </a:buClr>
                <a:buSzPct val="60000"/>
                <a:buFont typeface="Wingdings" panose="05000000000000000000" pitchFamily="2" charset="2"/>
                <a:buChar char=""/>
                <a:defRPr sz="24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EC3AE"/>
                </a:buClr>
                <a:buSzPct val="60000"/>
                <a:buFont typeface="Wingdings" panose="05000000000000000000" pitchFamily="2" charset="2"/>
                <a:buChar char=""/>
                <a:defRPr sz="20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BDCAE9"/>
                </a:buClr>
                <a:buSzPct val="68000"/>
                <a:buFont typeface="Wingdings 2" panose="05020102010507070707" pitchFamily="18" charset="2"/>
                <a:buChar char=""/>
                <a:defRPr sz="1600">
                  <a:solidFill>
                    <a:schemeClr val="tx1"/>
                  </a:solidFill>
                  <a:latin typeface="Century Schoolbook" panose="020406040505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 i="1">
                  <a:latin typeface="Tahoma" panose="020B0604030504040204" pitchFamily="34" charset="0"/>
                  <a:cs typeface="Arial" panose="020B0604020202020204" pitchFamily="34" charset="0"/>
                </a:rPr>
                <a:t>Ионная связь</a:t>
              </a:r>
            </a:p>
          </p:txBody>
        </p:sp>
      </p:grpSp>
      <p:sp>
        <p:nvSpPr>
          <p:cNvPr id="78896" name="AutoShape 48"/>
          <p:cNvSpPr>
            <a:spLocks noChangeArrowheads="1"/>
          </p:cNvSpPr>
          <p:nvPr/>
        </p:nvSpPr>
        <p:spPr bwMode="auto">
          <a:xfrm>
            <a:off x="1992314" y="4581526"/>
            <a:ext cx="1800225" cy="576263"/>
          </a:xfrm>
          <a:prstGeom prst="flowChartProcess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Металлическая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решетка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 b="1" i="1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897" name="AutoShape 49"/>
          <p:cNvSpPr>
            <a:spLocks noChangeArrowheads="1"/>
          </p:cNvSpPr>
          <p:nvPr/>
        </p:nvSpPr>
        <p:spPr bwMode="auto">
          <a:xfrm>
            <a:off x="1919289" y="5589588"/>
            <a:ext cx="1944687" cy="1008062"/>
          </a:xfrm>
          <a:prstGeom prst="flowChartProcess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Твердые, блестят,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проводят ток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 и тепло,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ковкие, пластичные</a:t>
            </a:r>
          </a:p>
        </p:txBody>
      </p:sp>
      <p:sp>
        <p:nvSpPr>
          <p:cNvPr id="78899" name="AutoShape 51"/>
          <p:cNvSpPr>
            <a:spLocks noChangeArrowheads="1"/>
          </p:cNvSpPr>
          <p:nvPr/>
        </p:nvSpPr>
        <p:spPr bwMode="auto">
          <a:xfrm>
            <a:off x="4151314" y="4581525"/>
            <a:ext cx="1800225" cy="649288"/>
          </a:xfrm>
          <a:prstGeom prst="flowChartProcess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Атомная решетка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C, Si, Ge, SiO2</a:t>
            </a:r>
            <a:endParaRPr lang="ru-RU" altLang="ru-RU" sz="1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0" name="AutoShape 52"/>
          <p:cNvSpPr>
            <a:spLocks noChangeArrowheads="1"/>
          </p:cNvSpPr>
          <p:nvPr/>
        </p:nvSpPr>
        <p:spPr bwMode="auto">
          <a:xfrm>
            <a:off x="4151314" y="5661026"/>
            <a:ext cx="1800225" cy="936625"/>
          </a:xfrm>
          <a:prstGeom prst="flowChartProcess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Очень твердые,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очень прочные,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не растворяются</a:t>
            </a:r>
          </a:p>
        </p:txBody>
      </p:sp>
      <p:sp>
        <p:nvSpPr>
          <p:cNvPr id="78901" name="AutoShape 53"/>
          <p:cNvSpPr>
            <a:spLocks noChangeArrowheads="1"/>
          </p:cNvSpPr>
          <p:nvPr/>
        </p:nvSpPr>
        <p:spPr bwMode="auto">
          <a:xfrm>
            <a:off x="6167439" y="4581525"/>
            <a:ext cx="1800225" cy="649288"/>
          </a:xfrm>
          <a:prstGeom prst="flowChartProcess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Молекулярная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решетка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2" name="AutoShape 54"/>
          <p:cNvSpPr>
            <a:spLocks noChangeArrowheads="1"/>
          </p:cNvSpPr>
          <p:nvPr/>
        </p:nvSpPr>
        <p:spPr bwMode="auto">
          <a:xfrm>
            <a:off x="6167439" y="5661026"/>
            <a:ext cx="1800225" cy="936625"/>
          </a:xfrm>
          <a:prstGeom prst="flowChartProcess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Летучие,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легкоплавкие,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непрочные</a:t>
            </a:r>
            <a:r>
              <a:rPr lang="ru-RU" altLang="ru-RU" sz="1400" b="1" i="1">
                <a:solidFill>
                  <a:srgbClr val="99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3" name="AutoShape 55"/>
          <p:cNvSpPr>
            <a:spLocks noChangeArrowheads="1"/>
          </p:cNvSpPr>
          <p:nvPr/>
        </p:nvSpPr>
        <p:spPr bwMode="auto">
          <a:xfrm>
            <a:off x="8328026" y="4581525"/>
            <a:ext cx="1800225" cy="649288"/>
          </a:xfrm>
          <a:prstGeom prst="flowChartProcess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Arial" panose="020B0604020202020204" pitchFamily="34" charset="0"/>
                <a:cs typeface="Arial" panose="020B0604020202020204" pitchFamily="34" charset="0"/>
              </a:rPr>
              <a:t>Ионная решетка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4" name="AutoShape 56"/>
          <p:cNvSpPr>
            <a:spLocks noChangeArrowheads="1"/>
          </p:cNvSpPr>
          <p:nvPr/>
        </p:nvSpPr>
        <p:spPr bwMode="auto">
          <a:xfrm>
            <a:off x="8328025" y="5661026"/>
            <a:ext cx="2089150" cy="936625"/>
          </a:xfrm>
          <a:prstGeom prst="flowChartProcess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Твердые,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тугоплавкие,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latin typeface="Franklin Gothic Medium" panose="020B0603020102020204" pitchFamily="34" charset="0"/>
                <a:cs typeface="Arial" panose="020B0604020202020204" pitchFamily="34" charset="0"/>
              </a:rPr>
              <a:t> часто электролиты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5" name="AutoShape 57"/>
          <p:cNvSpPr>
            <a:spLocks noChangeArrowheads="1"/>
          </p:cNvSpPr>
          <p:nvPr/>
        </p:nvSpPr>
        <p:spPr bwMode="auto">
          <a:xfrm>
            <a:off x="2927350" y="4221163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8" name="AutoShape 60"/>
          <p:cNvSpPr>
            <a:spLocks noChangeArrowheads="1"/>
          </p:cNvSpPr>
          <p:nvPr/>
        </p:nvSpPr>
        <p:spPr bwMode="auto">
          <a:xfrm>
            <a:off x="9120188" y="4221163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09" name="AutoShape 61"/>
          <p:cNvSpPr>
            <a:spLocks noChangeArrowheads="1"/>
          </p:cNvSpPr>
          <p:nvPr/>
        </p:nvSpPr>
        <p:spPr bwMode="auto">
          <a:xfrm>
            <a:off x="2855914" y="5157788"/>
            <a:ext cx="287337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10" name="AutoShape 62"/>
          <p:cNvSpPr>
            <a:spLocks noChangeArrowheads="1"/>
          </p:cNvSpPr>
          <p:nvPr/>
        </p:nvSpPr>
        <p:spPr bwMode="auto">
          <a:xfrm>
            <a:off x="4872039" y="5229225"/>
            <a:ext cx="287337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11" name="AutoShape 63"/>
          <p:cNvSpPr>
            <a:spLocks noChangeArrowheads="1"/>
          </p:cNvSpPr>
          <p:nvPr/>
        </p:nvSpPr>
        <p:spPr bwMode="auto">
          <a:xfrm>
            <a:off x="6959600" y="5229225"/>
            <a:ext cx="215900" cy="431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912" name="AutoShape 64"/>
          <p:cNvSpPr>
            <a:spLocks noChangeArrowheads="1"/>
          </p:cNvSpPr>
          <p:nvPr/>
        </p:nvSpPr>
        <p:spPr bwMode="auto">
          <a:xfrm>
            <a:off x="9120189" y="5229225"/>
            <a:ext cx="288925" cy="431800"/>
          </a:xfrm>
          <a:prstGeom prst="downArrow">
            <a:avLst>
              <a:gd name="adj1" fmla="val 50000"/>
              <a:gd name="adj2" fmla="val 3736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ts val="6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E0752F"/>
              </a:buClr>
              <a:buSzPct val="60000"/>
              <a:buFont typeface="Wingdings" panose="05000000000000000000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FEC3AE"/>
              </a:buClr>
              <a:buSzPct val="60000"/>
              <a:buFont typeface="Wingdings" panose="05000000000000000000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05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664" y="4211639"/>
            <a:ext cx="2555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52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211639"/>
            <a:ext cx="25558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4770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8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8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8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8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8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8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8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7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917" grpId="0" animBg="1"/>
      <p:bldP spid="78896" grpId="0" animBg="1"/>
      <p:bldP spid="78897" grpId="0" animBg="1"/>
      <p:bldP spid="78899" grpId="0" animBg="1"/>
      <p:bldP spid="78900" grpId="0" animBg="1"/>
      <p:bldP spid="78901" grpId="0" animBg="1"/>
      <p:bldP spid="78902" grpId="0" animBg="1"/>
      <p:bldP spid="78903" grpId="0" animBg="1"/>
      <p:bldP spid="78904" grpId="0" animBg="1"/>
      <p:bldP spid="78905" grpId="0" animBg="1"/>
      <p:bldP spid="78908" grpId="0" animBg="1"/>
      <p:bldP spid="78909" grpId="0" animBg="1"/>
      <p:bldP spid="78910" grpId="0" animBg="1"/>
      <p:bldP spid="78911" grpId="0" animBg="1"/>
      <p:bldP spid="789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Химическая связь в молекуле кислорода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ковалентная полярная 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) ковалентная неполярная 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3</a:t>
            </a:r>
            <a:r>
              <a:rPr lang="ru-RU" sz="4000" dirty="0"/>
              <a:t>) ионная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4</a:t>
            </a:r>
            <a:r>
              <a:rPr lang="ru-RU" sz="4000" dirty="0"/>
              <a:t>) металлическая</a:t>
            </a:r>
          </a:p>
        </p:txBody>
      </p:sp>
    </p:spTree>
    <p:extLst>
      <p:ext uri="{BB962C8B-B14F-4D97-AF65-F5344CB8AC3E}">
        <p14:creationId xmlns:p14="http://schemas.microsoft.com/office/powerpoint/2010/main" val="3038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 оксиде кальция  химическая связь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sz="3600" dirty="0" smtClean="0"/>
              <a:t>металлическая 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ионная </a:t>
            </a:r>
          </a:p>
          <a:p>
            <a:pPr marL="457200" indent="-457200">
              <a:buAutoNum type="arabicParenR"/>
            </a:pPr>
            <a:r>
              <a:rPr lang="ru-RU" sz="3600" dirty="0" smtClean="0"/>
              <a:t>ковалентная </a:t>
            </a:r>
            <a:r>
              <a:rPr lang="ru-RU" sz="3600" dirty="0"/>
              <a:t>полярная  </a:t>
            </a:r>
            <a:endParaRPr lang="ru-RU" sz="3600" dirty="0" smtClean="0"/>
          </a:p>
          <a:p>
            <a:pPr marL="457200" indent="-457200">
              <a:buAutoNum type="arabicParenR"/>
            </a:pPr>
            <a:r>
              <a:rPr lang="ru-RU" sz="3600" dirty="0" smtClean="0"/>
              <a:t>ковалентная </a:t>
            </a:r>
            <a:r>
              <a:rPr lang="ru-RU" sz="3600" dirty="0"/>
              <a:t>неполярная </a:t>
            </a:r>
          </a:p>
        </p:txBody>
      </p:sp>
    </p:spTree>
    <p:extLst>
      <p:ext uri="{BB962C8B-B14F-4D97-AF65-F5344CB8AC3E}">
        <p14:creationId xmlns:p14="http://schemas.microsoft.com/office/powerpoint/2010/main" val="416044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Ковалентная неполярная связь характерна для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62497" b="-12264"/>
          <a:stretch/>
        </p:blipFill>
        <p:spPr>
          <a:xfrm>
            <a:off x="1573427" y="3188043"/>
            <a:ext cx="8740346" cy="108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При  ионной  связи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744134"/>
            <a:ext cx="10363826" cy="40470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внешние непарные электроны переходят от одного атома к  </a:t>
            </a:r>
            <a:r>
              <a:rPr lang="ru-RU" sz="3200" dirty="0" smtClean="0"/>
              <a:t>другому</a:t>
            </a:r>
          </a:p>
          <a:p>
            <a:pPr marL="0" indent="0">
              <a:buNone/>
            </a:pPr>
            <a:r>
              <a:rPr lang="ru-RU" sz="3200" dirty="0"/>
              <a:t>2) внешние непарные электроны всех атомов общие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3) внешние непарные электроны соседних атомов </a:t>
            </a:r>
            <a:r>
              <a:rPr lang="ru-RU" sz="3200" dirty="0" smtClean="0"/>
              <a:t>общие</a:t>
            </a:r>
          </a:p>
          <a:p>
            <a:pPr marL="0" indent="0">
              <a:buNone/>
            </a:pPr>
            <a:r>
              <a:rPr lang="ru-RU" sz="3200" dirty="0"/>
              <a:t>4) все </a:t>
            </a:r>
            <a:r>
              <a:rPr lang="ru-RU" sz="3200" dirty="0" smtClean="0"/>
              <a:t>электроны </a:t>
            </a:r>
            <a:r>
              <a:rPr lang="ru-RU" sz="3200" dirty="0"/>
              <a:t>атомов общие</a:t>
            </a:r>
          </a:p>
        </p:txBody>
      </p:sp>
    </p:spTree>
    <p:extLst>
      <p:ext uri="{BB962C8B-B14F-4D97-AF65-F5344CB8AC3E}">
        <p14:creationId xmlns:p14="http://schemas.microsoft.com/office/powerpoint/2010/main" val="14491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При образовании какой связи  происходит обобществление всех электронов внешнего энергетического уровня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1) ковалентной полярной 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2</a:t>
            </a:r>
            <a:r>
              <a:rPr lang="ru-RU" sz="3600" dirty="0"/>
              <a:t>) ковалентной неполярной 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3</a:t>
            </a:r>
            <a:r>
              <a:rPr lang="ru-RU" sz="3600" dirty="0"/>
              <a:t>) ионной </a:t>
            </a:r>
            <a:endParaRPr lang="en-US" sz="3600" dirty="0" smtClean="0"/>
          </a:p>
          <a:p>
            <a:pPr marL="0" indent="0">
              <a:buNone/>
            </a:pPr>
            <a:r>
              <a:rPr lang="ru-RU" sz="3600" dirty="0" smtClean="0"/>
              <a:t>4</a:t>
            </a:r>
            <a:r>
              <a:rPr lang="ru-RU" sz="3600" dirty="0"/>
              <a:t>) металлической</a:t>
            </a:r>
          </a:p>
        </p:txBody>
      </p:sp>
    </p:spTree>
    <p:extLst>
      <p:ext uri="{BB962C8B-B14F-4D97-AF65-F5344CB8AC3E}">
        <p14:creationId xmlns:p14="http://schemas.microsoft.com/office/powerpoint/2010/main" val="380650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627</TotalTime>
  <Words>622</Words>
  <Application>Microsoft Office PowerPoint</Application>
  <PresentationFormat>Широкоэкранный</PresentationFormat>
  <Paragraphs>144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Calibri</vt:lpstr>
      <vt:lpstr>Franklin Gothic Medium</vt:lpstr>
      <vt:lpstr>Impact</vt:lpstr>
      <vt:lpstr>robotoregular</vt:lpstr>
      <vt:lpstr>Tahoma</vt:lpstr>
      <vt:lpstr>Times New Roman</vt:lpstr>
      <vt:lpstr>Tw Cen MT</vt:lpstr>
      <vt:lpstr>Капля</vt:lpstr>
      <vt:lpstr>Подготовка к контрольной работе по теме «Строение атома», «Строение вещества»</vt:lpstr>
      <vt:lpstr>Что будет входить к к.р.</vt:lpstr>
      <vt:lpstr>Форма контрольной работы:</vt:lpstr>
      <vt:lpstr>Определение свойств вещества на основании кристаллической решетки</vt:lpstr>
      <vt:lpstr>Химическая связь в молекуле кислорода</vt:lpstr>
      <vt:lpstr>В оксиде кальция  химическая связь </vt:lpstr>
      <vt:lpstr>Ковалентная неполярная связь характерна для</vt:lpstr>
      <vt:lpstr>При  ионной  связи </vt:lpstr>
      <vt:lpstr>При образовании какой связи  происходит обобществление всех электронов внешнего энергетического уровня</vt:lpstr>
      <vt:lpstr>Какой из перечисленных элементов имеет наибольшую электроотрицательность</vt:lpstr>
      <vt:lpstr>Ковалентная неполярная связь характерна для</vt:lpstr>
      <vt:lpstr>В каких веществах атомы химических элементов связаны ковалентной полярной химической связью?</vt:lpstr>
      <vt:lpstr>ОПРЕДЕЛИТЕ ЭЛЕМЕНТ x И Y.</vt:lpstr>
      <vt:lpstr>Степень окисления  хлора  в ClO2   равна</vt:lpstr>
      <vt:lpstr>Наибольшую степень окисления азот  проявляет в соединении</vt:lpstr>
      <vt:lpstr>Распределению электронов в атоме химического элемента, который расположен в III периоде,  IА-группе, соответствует ряду чисел:</vt:lpstr>
      <vt:lpstr>Распределение электронов по энергетическим уровням  2,8,5 в атоме</vt:lpstr>
      <vt:lpstr>Химическому элементу соответствует высший оксид состава R2O7 .Электронная конфигурация внешнего энергетического уровня атома этого элемента</vt:lpstr>
      <vt:lpstr>По периоду слева направо уменьшается (-ются)</vt:lpstr>
      <vt:lpstr>В ряду химических элементов Li – Be – B – C металлические свойства</vt:lpstr>
      <vt:lpstr>Расположите названия химических элементов в порядке усиления металлических свойств.</vt:lpstr>
      <vt:lpstr>Ион К+  имеет электронную конфигурацию внешнего слоя</vt:lpstr>
      <vt:lpstr>Связь в соединении, образованном атомами водорода и элементом, распределение электронов в атоме которого 2,8,6</vt:lpstr>
      <vt:lpstr>Расчёт массовой доли химического элемента в соединении</vt:lpstr>
      <vt:lpstr>                                                Н2О</vt:lpstr>
      <vt:lpstr>Презентация PowerPoint</vt:lpstr>
      <vt:lpstr>Задачка</vt:lpstr>
      <vt:lpstr>Презентация PowerPoint</vt:lpstr>
      <vt:lpstr>зАДАЧА</vt:lpstr>
      <vt:lpstr>Презентация PowerPoint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контрольной работе по теме «Строение атома», «Строение вещества»</dc:title>
  <dc:creator>user</dc:creator>
  <cp:lastModifiedBy>user</cp:lastModifiedBy>
  <cp:revision>24</cp:revision>
  <cp:lastPrinted>2020-11-29T18:02:50Z</cp:lastPrinted>
  <dcterms:created xsi:type="dcterms:W3CDTF">2020-11-29T17:03:27Z</dcterms:created>
  <dcterms:modified xsi:type="dcterms:W3CDTF">2022-04-02T20:52:24Z</dcterms:modified>
</cp:coreProperties>
</file>