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8" r:id="rId4"/>
    <p:sldId id="285" r:id="rId5"/>
    <p:sldId id="287" r:id="rId6"/>
    <p:sldId id="282" r:id="rId7"/>
    <p:sldId id="286" r:id="rId8"/>
    <p:sldId id="284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41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7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1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62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1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0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5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23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07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72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53E52-1D3A-4A55-ABAC-5668E3C65582}" type="datetimeFigureOut">
              <a:rPr lang="ru-RU" smtClean="0"/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DF4FC-83C2-4FD7-8EF9-E6FACBD08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54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kahoot.it/challenge/05524619?challenge-id=16426966-3d38-4e2f-9ce3-760e8e931885_1634564151971" TargetMode="External"/><Relationship Id="rId3" Type="http://schemas.openxmlformats.org/officeDocument/2006/relationships/hyperlink" Target="https://quizlet.com/ru/437126557/forward-5-unit-3-flash-cards/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quizlet.com/ru/629335267/forward5-unit-4-on-the-oil-rig-flash-cards/" TargetMode="External"/><Relationship Id="rId5" Type="http://schemas.openxmlformats.org/officeDocument/2006/relationships/hyperlink" Target="https://quizlet.com/ru/431104753/forward-5-unit-1-flash-cards/" TargetMode="External"/><Relationship Id="rId10" Type="http://schemas.openxmlformats.org/officeDocument/2006/relationships/hyperlink" Target="https://onlinetestpad.com/tsrfz4m5rxg6q" TargetMode="External"/><Relationship Id="rId4" Type="http://schemas.openxmlformats.org/officeDocument/2006/relationships/hyperlink" Target="https://quizlet.com/ru/431405544/forward-5-unit-2-diagram/" TargetMode="Externa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43616"/>
            <a:ext cx="9144000" cy="1353617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Good morning!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4818" y="2408534"/>
            <a:ext cx="9144000" cy="235885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Today is the 19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October</a:t>
            </a:r>
          </a:p>
          <a:p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Tuesday </a:t>
            </a:r>
          </a:p>
          <a:p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</a:p>
        </p:txBody>
      </p:sp>
    </p:spTree>
    <p:extLst>
      <p:ext uri="{BB962C8B-B14F-4D97-AF65-F5344CB8AC3E}">
        <p14:creationId xmlns:p14="http://schemas.microsoft.com/office/powerpoint/2010/main" val="162870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6955" y="0"/>
            <a:ext cx="9144000" cy="1094309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Reading and matching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B4EB7D-6499-4137-80E1-93383B408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81098"/>
            <a:ext cx="12100956" cy="5076901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4E981E2-EBC2-49A5-A884-382D79382559}"/>
              </a:ext>
            </a:extLst>
          </p:cNvPr>
          <p:cNvSpPr txBox="1">
            <a:spLocks/>
          </p:cNvSpPr>
          <p:nvPr/>
        </p:nvSpPr>
        <p:spPr>
          <a:xfrm>
            <a:off x="700644" y="1318162"/>
            <a:ext cx="8645236" cy="4629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:0-4,…..</a:t>
            </a:r>
          </a:p>
        </p:txBody>
      </p:sp>
    </p:spTree>
    <p:extLst>
      <p:ext uri="{BB962C8B-B14F-4D97-AF65-F5344CB8AC3E}">
        <p14:creationId xmlns:p14="http://schemas.microsoft.com/office/powerpoint/2010/main" val="1982000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803" y="737646"/>
            <a:ext cx="9144000" cy="109430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and </a:t>
            </a:r>
            <a:b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in the gaps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A8A7C01-8992-4CAF-845E-6171926F8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041" y="61156"/>
            <a:ext cx="5344151" cy="316893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62FC84-541B-4108-BB70-BFC2486BF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03" y="3191308"/>
            <a:ext cx="11884196" cy="366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5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814" y="261257"/>
            <a:ext cx="9144000" cy="1094309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Reading and writing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CE7BF5-41BD-4E02-B9E3-CF8F14E66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16822"/>
            <a:ext cx="12191999" cy="524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4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7829659-32FD-4BFB-B2B2-DFE044367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6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5B16D4B-0594-4404-AFD3-0CBFF1DB7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A354FB-7043-477F-A278-7DAEAB93E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11" y="549275"/>
            <a:ext cx="11556114" cy="612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83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5C0A0C6-8680-4BF1-AC58-61D92CAC1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47" y="106965"/>
            <a:ext cx="12013253" cy="675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8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6194" y="0"/>
            <a:ext cx="9144000" cy="86248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Homework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7B324F5-8768-4A00-9DEE-CC2D87358929}"/>
              </a:ext>
            </a:extLst>
          </p:cNvPr>
          <p:cNvSpPr/>
          <p:nvPr/>
        </p:nvSpPr>
        <p:spPr>
          <a:xfrm>
            <a:off x="3934831" y="2595474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hlinkClick r:id="rId3"/>
              </a:rPr>
              <a:t>https://quizlet.com/ru/437126557/forward-5-unit-3-flash-cards/</a:t>
            </a:r>
            <a:endParaRPr lang="en-US" sz="2000" b="1" dirty="0"/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D8E7874-A824-404A-B547-EBACEEA262F6}"/>
              </a:ext>
            </a:extLst>
          </p:cNvPr>
          <p:cNvSpPr/>
          <p:nvPr/>
        </p:nvSpPr>
        <p:spPr>
          <a:xfrm>
            <a:off x="3934831" y="1885755"/>
            <a:ext cx="682468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hlinkClick r:id="rId4"/>
              </a:rPr>
              <a:t>https://quizlet.com/ru/431405544/forward-5-unit-2-diagram/</a:t>
            </a:r>
            <a:endParaRPr lang="en-US" sz="2000" b="1" dirty="0"/>
          </a:p>
          <a:p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80AF3C-63BC-47F9-8357-1FD934A018DB}"/>
              </a:ext>
            </a:extLst>
          </p:cNvPr>
          <p:cNvSpPr/>
          <p:nvPr/>
        </p:nvSpPr>
        <p:spPr>
          <a:xfrm>
            <a:off x="3934831" y="1008635"/>
            <a:ext cx="6096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hlinkClick r:id="rId5"/>
              </a:rPr>
              <a:t>https://quizlet.com/ru/431104753/forward-5-unit-1-flash-cards/</a:t>
            </a:r>
            <a:endParaRPr lang="en-US" sz="2000" b="1" dirty="0"/>
          </a:p>
          <a:p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B62DCDC-AA80-43B0-8513-0CDCA565B088}"/>
              </a:ext>
            </a:extLst>
          </p:cNvPr>
          <p:cNvSpPr/>
          <p:nvPr/>
        </p:nvSpPr>
        <p:spPr>
          <a:xfrm>
            <a:off x="3934831" y="367958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altLang="ru-RU" dirty="0">
                <a:solidFill>
                  <a:srgbClr val="C00000"/>
                </a:solidFill>
                <a:latin typeface="Arial Black" panose="020B0A04020102020204" pitchFamily="34" charset="0"/>
                <a:hlinkClick r:id="rId6"/>
              </a:rPr>
              <a:t>https://quizlet.com/ru/629335267/forward5-unit-4-on-the-oil-rig-flash-cards/</a:t>
            </a:r>
            <a:endParaRPr lang="ru-RU" alt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D8D785A-7528-4A65-9579-9CD3A1CAD5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924" y="1812925"/>
            <a:ext cx="2882489" cy="1242908"/>
          </a:xfrm>
          <a:prstGeom prst="rect">
            <a:avLst/>
          </a:prstGeom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4451A7EA-BE14-446A-BD73-B0C0F76B7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489" y="4602984"/>
            <a:ext cx="422314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Past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Simple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 -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Irregular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Verbs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ontserrat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DF27E9AD-0E4D-4FE3-88A6-ED6E5D4A108F}"/>
              </a:ext>
            </a:extLst>
          </p:cNvPr>
          <p:cNvSpPr/>
          <p:nvPr/>
        </p:nvSpPr>
        <p:spPr>
          <a:xfrm>
            <a:off x="554413" y="505004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8"/>
              </a:rPr>
              <a:t>https://kahoot.it/challenge/05524619?challenge-id=16426966-3d38-4e2f-9ce3-760e8e931885_1634564151971</a:t>
            </a:r>
            <a:endParaRPr lang="en-US" dirty="0"/>
          </a:p>
          <a:p>
            <a:endParaRPr lang="ru-RU" dirty="0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F7689B2-3587-49BD-9023-06D1ECA76491}"/>
              </a:ext>
            </a:extLst>
          </p:cNvPr>
          <p:cNvSpPr/>
          <p:nvPr/>
        </p:nvSpPr>
        <p:spPr>
          <a:xfrm>
            <a:off x="866118" y="5810780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Montserrat"/>
              </a:rPr>
              <a:t>Game PIN: </a:t>
            </a:r>
            <a:r>
              <a:rPr lang="en-US" b="1" dirty="0">
                <a:solidFill>
                  <a:srgbClr val="333333"/>
                </a:solidFill>
                <a:latin typeface="Montserrat"/>
              </a:rPr>
              <a:t>05524619</a:t>
            </a: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041910E-2C71-4392-80D6-C981C5DEE2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294" y="4367578"/>
            <a:ext cx="2323905" cy="64633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38D4961-0A16-4C48-AE12-62615340A918}"/>
              </a:ext>
            </a:extLst>
          </p:cNvPr>
          <p:cNvSpPr/>
          <p:nvPr/>
        </p:nvSpPr>
        <p:spPr>
          <a:xfrm>
            <a:off x="554413" y="6282718"/>
            <a:ext cx="4099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0"/>
              </a:rPr>
              <a:t>https://onlinetestpad.com/tsrfz4m5rxg6q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61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anypics.ru/download.php?file=201302/1920x1080/anypics.ru-594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0018" y="1844596"/>
            <a:ext cx="95579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</a:p>
          <a:p>
            <a:pPr algn="ctr"/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lesson is over!</a:t>
            </a:r>
          </a:p>
          <a:p>
            <a:pPr algn="ctr"/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Good bye!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43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120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Montserrat</vt:lpstr>
      <vt:lpstr>Times New Roman</vt:lpstr>
      <vt:lpstr>Тема Office</vt:lpstr>
      <vt:lpstr>Good morning!</vt:lpstr>
      <vt:lpstr>Reading and matching</vt:lpstr>
      <vt:lpstr>Read and  fill in the gaps</vt:lpstr>
      <vt:lpstr>Reading and writing</vt:lpstr>
      <vt:lpstr>Презентация PowerPoint</vt:lpstr>
      <vt:lpstr>Презентация PowerPoint</vt:lpstr>
      <vt:lpstr>Презентация PowerPoint</vt:lpstr>
      <vt:lpstr>Homework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morning!</dc:title>
  <dc:creator>Наида Османова</dc:creator>
  <cp:lastModifiedBy>user</cp:lastModifiedBy>
  <cp:revision>49</cp:revision>
  <dcterms:created xsi:type="dcterms:W3CDTF">2020-11-08T17:38:22Z</dcterms:created>
  <dcterms:modified xsi:type="dcterms:W3CDTF">2021-10-21T20:16:25Z</dcterms:modified>
</cp:coreProperties>
</file>