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8" r:id="rId3"/>
    <p:sldId id="259" r:id="rId4"/>
    <p:sldId id="260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628800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</a:t>
            </a: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Игры маленьких волшебников».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Picture 2" descr="C:\Users\111\Desktop\0001-002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8" y="-32345"/>
            <a:ext cx="9162728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5.infourok.ru/uploads/ex/01b8/00100747-ee133026/hello_html_m6ad536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09022"/>
            <a:ext cx="7620000" cy="306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07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ds04.infourok.ru/uploads/ex/026b/00061cea-eb97f82a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4.infourok.ru/uploads/ex/026b/00061cea-eb97f82a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ds04.infourok.ru/uploads/ex/026b/00061cea-eb97f82a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26b/00061cea-eb97f82a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25</dc:creator>
  <cp:lastModifiedBy>111</cp:lastModifiedBy>
  <cp:revision>24</cp:revision>
  <dcterms:created xsi:type="dcterms:W3CDTF">2020-04-12T12:36:09Z</dcterms:created>
  <dcterms:modified xsi:type="dcterms:W3CDTF">2022-04-01T23:11:21Z</dcterms:modified>
</cp:coreProperties>
</file>