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3" r:id="rId4"/>
    <p:sldId id="258" r:id="rId5"/>
    <p:sldId id="259" r:id="rId6"/>
    <p:sldId id="260" r:id="rId7"/>
    <p:sldId id="264" r:id="rId8"/>
    <p:sldId id="262" r:id="rId9"/>
    <p:sldId id="266" r:id="rId10"/>
    <p:sldId id="265" r:id="rId11"/>
    <p:sldId id="261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edu.ru/test/english-language/5-klass/vxodnoj-test-po-teme-mnozhestvennoe-chislo-imen-sushhestvitelnyix.html" TargetMode="External"/><Relationship Id="rId2" Type="http://schemas.openxmlformats.org/officeDocument/2006/relationships/hyperlink" Target="https://onlinetestpad.com/ru/test/144292-mnozhestvennoe-chislo-sushhestvitelnykh-3-klas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elisova-m@bk.ru" TargetMode="External"/><Relationship Id="rId5" Type="http://schemas.openxmlformats.org/officeDocument/2006/relationships/hyperlink" Target="https://quizlet.com/413888644/test" TargetMode="External"/><Relationship Id="rId4" Type="http://schemas.openxmlformats.org/officeDocument/2006/relationships/hyperlink" Target="https://quizlet.com/413888644/plurals-flash-card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4102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latin typeface="Algerian" pitchFamily="82" charset="0"/>
              </a:rPr>
              <a:t>Elisova</a:t>
            </a:r>
            <a:r>
              <a:rPr lang="en-US" dirty="0">
                <a:latin typeface="Algerian" pitchFamily="82" charset="0"/>
              </a:rPr>
              <a:t> M.I.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214438"/>
            <a:ext cx="8458200" cy="914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>
                <a:latin typeface="Algerian" pitchFamily="82" charset="0"/>
              </a:rPr>
              <a:t>English </a:t>
            </a:r>
            <a:endParaRPr lang="ru-RU" sz="4000" b="1" dirty="0">
              <a:latin typeface="Algerian" pitchFamily="82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dirty="0">
                <a:latin typeface="Algerian" pitchFamily="82" charset="0"/>
              </a:rPr>
              <a:t>Form 3</a:t>
            </a:r>
            <a:endParaRPr lang="ru-RU" sz="4000" b="1" dirty="0">
              <a:latin typeface="Algerian" pitchFamily="82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095224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0600" y="44196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https://onlinetestpad.com/ru/test/144292-mnozhestvennoe-chislo-sushhestvitelnykh-3-klass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8200" y="289560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https://testedu.ru/test/english-language/5-klass/vxodnoj-test-po-teme-mnozhestvennoe-chislo-imen-sushhestvitelnyix.html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1371600"/>
            <a:ext cx="396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 https://quizlet.com/413888644/plurals-flash-cards/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2438400"/>
            <a:ext cx="3830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https://quizlet.com/413888644/test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84124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p3d>
            <a:bevelT w="190500" h="38100"/>
          </a:sp3d>
        </p:spPr>
        <p:txBody>
          <a:bodyPr>
            <a:normAutofit fontScale="90000"/>
          </a:bodyPr>
          <a:lstStyle/>
          <a:p>
            <a:pPr algn="ctr"/>
            <a:r>
              <a:rPr lang="en-US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Hometask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b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выучить правила образования </a:t>
            </a:r>
            <a:r>
              <a:rPr lang="ru-RU" sz="20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мн.ч.сущ-х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и исключения , выполнить </a:t>
            </a:r>
            <a:r>
              <a:rPr lang="ru-RU" sz="2000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онлайн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тесты </a:t>
            </a:r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или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письменное задание.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91000" cy="4724400"/>
          </a:xfrm>
        </p:spPr>
        <p:txBody>
          <a:bodyPr>
            <a:normAutofit/>
          </a:bodyPr>
          <a:lstStyle/>
          <a:p>
            <a:endParaRPr lang="ru-RU" sz="1600" dirty="0"/>
          </a:p>
          <a:p>
            <a:r>
              <a:rPr lang="ru-RU" sz="1600" dirty="0"/>
              <a:t>Переходим по ссылке и тренируемся в запоминании слов во мн.ч.</a:t>
            </a:r>
          </a:p>
          <a:p>
            <a:endParaRPr lang="ru-RU" sz="1600" dirty="0"/>
          </a:p>
          <a:p>
            <a:r>
              <a:rPr lang="ru-RU" sz="1600" dirty="0"/>
              <a:t>Выполняем тест для тренировки.</a:t>
            </a:r>
          </a:p>
          <a:p>
            <a:endParaRPr lang="ru-RU" sz="1600" dirty="0"/>
          </a:p>
          <a:p>
            <a:r>
              <a:rPr lang="ru-RU" sz="1600" dirty="0"/>
              <a:t>Выполняем тест и делаем </a:t>
            </a:r>
            <a:r>
              <a:rPr lang="ru-RU" sz="1600" dirty="0" err="1"/>
              <a:t>скриншот</a:t>
            </a:r>
            <a:r>
              <a:rPr lang="ru-RU" sz="1600" dirty="0"/>
              <a:t> результата.</a:t>
            </a:r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r>
              <a:rPr lang="ru-RU" sz="1600" dirty="0"/>
              <a:t>Выполняем тест и снова делаем </a:t>
            </a:r>
            <a:r>
              <a:rPr lang="ru-RU" sz="1600" dirty="0" err="1"/>
              <a:t>скриншот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dirty="0" err="1"/>
              <a:t>Скриншоты</a:t>
            </a:r>
            <a:r>
              <a:rPr lang="ru-RU" sz="1600" dirty="0"/>
              <a:t>  результатов двух последних тестов отправляем на </a:t>
            </a:r>
            <a:r>
              <a:rPr lang="en-US" sz="1600" dirty="0">
                <a:hlinkClick r:id="rId6"/>
              </a:rPr>
              <a:t>elisova-m@bk</a:t>
            </a:r>
            <a:r>
              <a:rPr lang="en-US" sz="1600">
                <a:hlinkClick r:id="rId6"/>
              </a:rPr>
              <a:t>.ru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343400" cy="47244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04800" y="1828800"/>
            <a:ext cx="8458200" cy="12223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Bookman Old Style" pitchFamily="18" charset="0"/>
              </a:rPr>
              <a:t>Send your homework to</a:t>
            </a:r>
            <a:br>
              <a:rPr lang="en-US" b="1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en-US" b="1" cap="none" dirty="0">
                <a:solidFill>
                  <a:srgbClr val="FF0000"/>
                </a:solidFill>
                <a:latin typeface="Bookman Old Style" pitchFamily="18" charset="0"/>
              </a:rPr>
              <a:t> elisova-m@bk.ru 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4876800"/>
            <a:ext cx="8458200" cy="914400"/>
          </a:xfrm>
        </p:spPr>
        <p:txBody>
          <a:bodyPr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The lesson is over.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Thank you for your work.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See you</a:t>
            </a:r>
            <a:r>
              <a:rPr lang="ru-RU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r>
              <a:rPr lang="en-US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1200" b="1" cap="all" dirty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Goodbye!</a:t>
            </a:r>
            <a:endParaRPr lang="ru-RU" sz="11200" b="1" cap="all" dirty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1066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ДЗ для тех, кто не сможет пройти </a:t>
            </a:r>
            <a:r>
              <a:rPr lang="ru-RU" b="1" dirty="0" err="1">
                <a:solidFill>
                  <a:srgbClr val="FF0000"/>
                </a:solidFill>
              </a:rPr>
              <a:t>онлайн</a:t>
            </a:r>
            <a:r>
              <a:rPr lang="ru-RU" b="1" dirty="0">
                <a:solidFill>
                  <a:srgbClr val="FF0000"/>
                </a:solidFill>
              </a:rPr>
              <a:t>- тесты: образовать мн.ч. </a:t>
            </a:r>
            <a:r>
              <a:rPr lang="ru-RU" b="1" dirty="0" err="1">
                <a:solidFill>
                  <a:srgbClr val="FF0000"/>
                </a:solidFill>
              </a:rPr>
              <a:t>сущ-х</a:t>
            </a:r>
            <a:r>
              <a:rPr lang="ru-RU" b="1" dirty="0">
                <a:solidFill>
                  <a:srgbClr val="FF0000"/>
                </a:solidFill>
              </a:rPr>
              <a:t> на слайдах 9,10  и прислать на почту 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228600" y="533400"/>
            <a:ext cx="8686800" cy="838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Good morning!</a:t>
            </a:r>
            <a:endParaRPr lang="ru-RU" sz="36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Today is the 10 </a:t>
            </a:r>
            <a:r>
              <a:rPr lang="en-US" sz="3600" dirty="0" err="1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th</a:t>
            </a:r>
            <a:r>
              <a:rPr lang="en-US" sz="3600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of April. </a:t>
            </a:r>
            <a:endParaRPr lang="ru-RU" sz="3600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9458" name="Picture 2" descr="https://valente-shop.ru/wp-content/uploads/2018/06/Kak_obrazovat_mnozhestvennoe_chislo_v_angliyskom__-_uchim_angliyskiy_vmest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371600"/>
            <a:ext cx="8610600" cy="5205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r="1793"/>
          <a:stretch>
            <a:fillRect/>
          </a:stretch>
        </p:blipFill>
        <p:spPr bwMode="auto">
          <a:xfrm>
            <a:off x="914399" y="1981200"/>
            <a:ext cx="739832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 l="5455" r="9091"/>
          <a:stretch>
            <a:fillRect/>
          </a:stretch>
        </p:blipFill>
        <p:spPr bwMode="auto">
          <a:xfrm>
            <a:off x="914400" y="304800"/>
            <a:ext cx="73914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.winudf.com/v2/image/YWlyLmVuZ2xpc2gxMjAxNGFkX3NjcmVlbnNob3RzXzEyX2ZmNWJjMzRj/screen-12.jpg?fakeurl=1&amp;type=.jpg"/>
          <p:cNvPicPr>
            <a:picLocks noChangeAspect="1" noChangeArrowheads="1"/>
          </p:cNvPicPr>
          <p:nvPr/>
        </p:nvPicPr>
        <p:blipFill>
          <a:blip r:embed="rId2"/>
          <a:srcRect l="11719" r="14063" b="7500"/>
          <a:stretch>
            <a:fillRect/>
          </a:stretch>
        </p:blipFill>
        <p:spPr bwMode="auto">
          <a:xfrm>
            <a:off x="0" y="0"/>
            <a:ext cx="9144000" cy="6825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2728882/1c5f7e7d-fabf-4ce7-b67e-b43578917f3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1" y="228600"/>
            <a:ext cx="5791200" cy="316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r="14870"/>
          <a:stretch>
            <a:fillRect/>
          </a:stretch>
        </p:blipFill>
        <p:spPr bwMode="auto">
          <a:xfrm>
            <a:off x="2971800" y="3352800"/>
            <a:ext cx="59436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685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p.48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3886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p.49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700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93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6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188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Algerian</vt:lpstr>
      <vt:lpstr>Bookman Old Style</vt:lpstr>
      <vt:lpstr>Franklin Gothic Book</vt:lpstr>
      <vt:lpstr>Franklin Gothic Medium</vt:lpstr>
      <vt:lpstr>Wingdings 2</vt:lpstr>
      <vt:lpstr>Трек</vt:lpstr>
      <vt:lpstr>Elisova M.I.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Hometask:  выучить правила образования мн.ч.сущ-х и исключения , выполнить онлайн- тесты или письменное задание.</vt:lpstr>
      <vt:lpstr>Send your homework to  elisova-m@bk.ru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Elisova M.I.</dc:title>
  <dc:creator>user</dc:creator>
  <cp:lastModifiedBy>user</cp:lastModifiedBy>
  <cp:revision>29</cp:revision>
  <dcterms:created xsi:type="dcterms:W3CDTF">2020-04-09T17:09:39Z</dcterms:created>
  <dcterms:modified xsi:type="dcterms:W3CDTF">2021-12-17T09:29:34Z</dcterms:modified>
</cp:coreProperties>
</file>