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7" r:id="rId4"/>
    <p:sldId id="260" r:id="rId5"/>
    <p:sldId id="259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4/14/2020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4/14/2020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4800" dirty="0" smtClean="0">
                <a:solidFill>
                  <a:schemeClr val="bg1">
                    <a:lumMod val="50000"/>
                  </a:schemeClr>
                </a:solidFill>
                <a:latin typeface="Algerian" pitchFamily="82" charset="0"/>
              </a:rPr>
              <a:t>English </a:t>
            </a:r>
            <a:r>
              <a:rPr lang="ru-RU" sz="4800" dirty="0" smtClean="0">
                <a:solidFill>
                  <a:schemeClr val="bg1">
                    <a:lumMod val="50000"/>
                  </a:schemeClr>
                </a:solidFill>
                <a:latin typeface="Algerian" pitchFamily="82" charset="0"/>
              </a:rPr>
              <a:t/>
            </a:r>
            <a:br>
              <a:rPr lang="ru-RU" sz="4800" dirty="0" smtClean="0">
                <a:solidFill>
                  <a:schemeClr val="bg1">
                    <a:lumMod val="50000"/>
                  </a:schemeClr>
                </a:solidFill>
                <a:latin typeface="Algerian" pitchFamily="82" charset="0"/>
              </a:rPr>
            </a:br>
            <a:r>
              <a:rPr lang="en-US" sz="4800" dirty="0" smtClean="0">
                <a:solidFill>
                  <a:schemeClr val="bg1">
                    <a:lumMod val="50000"/>
                  </a:schemeClr>
                </a:solidFill>
                <a:latin typeface="Algerian" pitchFamily="82" charset="0"/>
              </a:rPr>
              <a:t>Form </a:t>
            </a:r>
            <a:r>
              <a:rPr lang="en-US" sz="4800" dirty="0" smtClean="0">
                <a:solidFill>
                  <a:schemeClr val="bg1">
                    <a:lumMod val="50000"/>
                  </a:schemeClr>
                </a:solidFill>
                <a:latin typeface="Algerian" pitchFamily="82" charset="0"/>
              </a:rPr>
              <a:t>3</a:t>
            </a:r>
            <a:r>
              <a:rPr lang="ru-RU" sz="4800" dirty="0" smtClean="0">
                <a:solidFill>
                  <a:schemeClr val="bg1">
                    <a:lumMod val="50000"/>
                  </a:schemeClr>
                </a:solidFill>
                <a:latin typeface="Algerian" pitchFamily="82" charset="0"/>
              </a:rPr>
              <a:t/>
            </a:r>
            <a:br>
              <a:rPr lang="ru-RU" sz="4800" dirty="0" smtClean="0">
                <a:solidFill>
                  <a:schemeClr val="bg1">
                    <a:lumMod val="50000"/>
                  </a:schemeClr>
                </a:solidFill>
                <a:latin typeface="Algerian" pitchFamily="82" charset="0"/>
              </a:rPr>
            </a:br>
            <a:r>
              <a:rPr lang="ru-RU" sz="4800" dirty="0" smtClean="0">
                <a:solidFill>
                  <a:schemeClr val="bg1">
                    <a:lumMod val="50000"/>
                  </a:schemeClr>
                </a:solidFill>
                <a:latin typeface="Algerian" pitchFamily="82" charset="0"/>
              </a:rPr>
              <a:t>15.04.2020</a:t>
            </a:r>
            <a:r>
              <a:rPr lang="ru-RU" sz="4800" dirty="0" smtClean="0">
                <a:solidFill>
                  <a:schemeClr val="bg1">
                    <a:lumMod val="50000"/>
                  </a:schemeClr>
                </a:solidFill>
                <a:latin typeface="Algerian" pitchFamily="82" charset="0"/>
              </a:rPr>
              <a:t/>
            </a:r>
            <a:br>
              <a:rPr lang="ru-RU" sz="4800" dirty="0" smtClean="0">
                <a:solidFill>
                  <a:schemeClr val="bg1">
                    <a:lumMod val="50000"/>
                  </a:schemeClr>
                </a:solidFill>
                <a:latin typeface="Algerian" pitchFamily="82" charset="0"/>
              </a:rPr>
            </a:br>
            <a:endParaRPr lang="ru-RU" sz="48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218" name="Picture 2" descr="https://images.inlearno.ru/images_preview/db91f58e4649ec75f7457b40c9acf1a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2514600"/>
            <a:ext cx="4895883" cy="3260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dirty="0">
                <a:solidFill>
                  <a:schemeClr val="bg1">
                    <a:lumMod val="50000"/>
                  </a:schemeClr>
                </a:solidFill>
                <a:latin typeface="Algerian" pitchFamily="82" charset="0"/>
              </a:rPr>
              <a:t>Good morning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  <a:latin typeface="Algerian" pitchFamily="82" charset="0"/>
              </a:rPr>
              <a:t>!</a:t>
            </a:r>
            <a:endParaRPr lang="ru-RU" sz="3600" dirty="0" smtClean="0">
              <a:solidFill>
                <a:schemeClr val="bg1">
                  <a:lumMod val="50000"/>
                </a:schemeClr>
              </a:solidFill>
              <a:latin typeface="Algerian" pitchFamily="82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  <a:latin typeface="Algerian" pitchFamily="82" charset="0"/>
              </a:rPr>
              <a:t>Today is the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  <a:latin typeface="Algerian" pitchFamily="82" charset="0"/>
              </a:rPr>
              <a:t>1</a:t>
            </a:r>
            <a:r>
              <a:rPr lang="ru-RU" sz="3600" dirty="0" smtClean="0">
                <a:solidFill>
                  <a:schemeClr val="bg1">
                    <a:lumMod val="50000"/>
                  </a:schemeClr>
                </a:solidFill>
                <a:latin typeface="Algerian" pitchFamily="82" charset="0"/>
              </a:rPr>
              <a:t>5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  <a:latin typeface="Algerian" pitchFamily="82" charset="0"/>
              </a:rPr>
              <a:t> </a:t>
            </a:r>
            <a:r>
              <a:rPr lang="en-US" sz="3600" baseline="30000" dirty="0" err="1" smtClean="0">
                <a:solidFill>
                  <a:schemeClr val="bg1">
                    <a:lumMod val="50000"/>
                  </a:schemeClr>
                </a:solidFill>
                <a:latin typeface="Algerian" pitchFamily="82" charset="0"/>
              </a:rPr>
              <a:t>th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  <a:latin typeface="Algerian" pitchFamily="82" charset="0"/>
              </a:rPr>
              <a:t> 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  <a:latin typeface="Algerian" pitchFamily="82" charset="0"/>
              </a:rPr>
              <a:t>of April. </a:t>
            </a:r>
            <a:endParaRPr lang="ru-RU" sz="3600" dirty="0">
              <a:solidFill>
                <a:schemeClr val="bg1">
                  <a:lumMod val="50000"/>
                </a:schemeClr>
              </a:solidFill>
              <a:latin typeface="Algerian" pitchFamily="82" charset="0"/>
            </a:endParaRPr>
          </a:p>
        </p:txBody>
      </p:sp>
      <p:pic>
        <p:nvPicPr>
          <p:cNvPr id="6" name="Picture 2" descr="https://image.winudf.com/v2/image/YWlyLmVuZ2xpc2gxMjAxNGFkX3NjcmVlbnNob3RzXzEyX2ZmNWJjMzRj/screen-12.jpg?fakeurl=1&amp;type=.jpg"/>
          <p:cNvPicPr>
            <a:picLocks noChangeAspect="1" noChangeArrowheads="1"/>
          </p:cNvPicPr>
          <p:nvPr/>
        </p:nvPicPr>
        <p:blipFill>
          <a:blip r:embed="rId2"/>
          <a:srcRect l="11719" r="14063" b="7500"/>
          <a:stretch>
            <a:fillRect/>
          </a:stretch>
        </p:blipFill>
        <p:spPr bwMode="auto">
          <a:xfrm>
            <a:off x="1219200" y="1524000"/>
            <a:ext cx="7696200" cy="5059346"/>
          </a:xfrm>
          <a:prstGeom prst="rect">
            <a:avLst/>
          </a:prstGeom>
          <a:noFill/>
        </p:spPr>
      </p:pic>
      <p:pic>
        <p:nvPicPr>
          <p:cNvPr id="7170" name="Picture 2" descr="D:\Users\user\Desktop\к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648200"/>
            <a:ext cx="1881931" cy="205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  <a:latin typeface="Algerian" pitchFamily="82" charset="0"/>
              </a:rPr>
              <a:t>p.57 </a:t>
            </a:r>
            <a:endParaRPr lang="ru-RU" sz="3600" dirty="0" smtClean="0">
              <a:solidFill>
                <a:schemeClr val="bg1">
                  <a:lumMod val="50000"/>
                </a:schemeClr>
              </a:solidFill>
              <a:latin typeface="Algerian" pitchFamily="8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838200"/>
            <a:ext cx="84582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438400"/>
            <a:ext cx="849619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 descr="D:\Users\user\Desktop\к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2667000"/>
            <a:ext cx="1466850" cy="13690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04800"/>
            <a:ext cx="8382000" cy="6472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 descr="D:\Users\user\Desktop\карандаш 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4953000"/>
            <a:ext cx="1619250" cy="1619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8686800" cy="6324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 descr="D:\Users\user\Desktop\карандаш 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57200"/>
            <a:ext cx="1333500" cy="133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04800"/>
            <a:ext cx="868680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905000"/>
            <a:ext cx="8610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3352800"/>
            <a:ext cx="8686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 descr="D:\Users\user\Desktop\к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1905000"/>
            <a:ext cx="1009650" cy="11218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0866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dirty="0" err="1" smtClean="0">
                <a:solidFill>
                  <a:schemeClr val="bg1">
                    <a:lumMod val="50000"/>
                  </a:schemeClr>
                </a:solidFill>
                <a:latin typeface="Algerian" pitchFamily="82" charset="0"/>
              </a:rPr>
              <a:t>Hometask</a:t>
            </a:r>
            <a:r>
              <a:rPr lang="ru-RU" sz="4800" dirty="0" smtClean="0">
                <a:solidFill>
                  <a:schemeClr val="bg1">
                    <a:lumMod val="50000"/>
                  </a:schemeClr>
                </a:solidFill>
                <a:latin typeface="Algerian" pitchFamily="82" charset="0"/>
              </a:rPr>
              <a:t>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8458200" cy="6096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p.58-60 ex.4,6 (</a:t>
            </a:r>
            <a:r>
              <a:rPr lang="ru-RU" dirty="0" smtClean="0"/>
              <a:t>устно)</a:t>
            </a:r>
            <a:r>
              <a:rPr lang="en-US" dirty="0" smtClean="0"/>
              <a:t>,7</a:t>
            </a:r>
            <a:r>
              <a:rPr lang="ru-RU" dirty="0" smtClean="0"/>
              <a:t>(письменно)</a:t>
            </a:r>
          </a:p>
          <a:p>
            <a:r>
              <a:rPr lang="ru-RU" dirty="0" smtClean="0"/>
              <a:t> </a:t>
            </a:r>
            <a:r>
              <a:rPr lang="ru-RU" b="1" u="sng" dirty="0" smtClean="0"/>
              <a:t>ИЛИ</a:t>
            </a:r>
            <a:r>
              <a:rPr lang="ru-RU" dirty="0" smtClean="0"/>
              <a:t>   Платформа УЧИ.РУ. Вкладка «Задания от учителя»(для групп </a:t>
            </a:r>
            <a:r>
              <a:rPr lang="ru-RU" dirty="0" err="1" smtClean="0"/>
              <a:t>Елисовой</a:t>
            </a:r>
            <a:r>
              <a:rPr lang="ru-RU" dirty="0" smtClean="0"/>
              <a:t> М.И.)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l="7873"/>
          <a:stretch>
            <a:fillRect/>
          </a:stretch>
        </p:blipFill>
        <p:spPr bwMode="auto">
          <a:xfrm>
            <a:off x="304800" y="1905000"/>
            <a:ext cx="4267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 b="9453"/>
          <a:stretch>
            <a:fillRect/>
          </a:stretch>
        </p:blipFill>
        <p:spPr bwMode="auto">
          <a:xfrm>
            <a:off x="304800" y="3962400"/>
            <a:ext cx="3962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 t="5556"/>
          <a:stretch>
            <a:fillRect/>
          </a:stretch>
        </p:blipFill>
        <p:spPr bwMode="auto">
          <a:xfrm>
            <a:off x="4648200" y="3932998"/>
            <a:ext cx="4142284" cy="2544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0" y="1752600"/>
            <a:ext cx="28670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" y="228600"/>
            <a:ext cx="1606294" cy="690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457200" y="3810000"/>
            <a:ext cx="8458200" cy="914400"/>
          </a:xfrm>
        </p:spPr>
        <p:txBody>
          <a:bodyPr>
            <a:normAutofit fontScale="250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3600" b="1" cap="all" dirty="0" smtClean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Bookman Old Style" pitchFamily="18" charset="0"/>
              <a:ea typeface="+mj-ea"/>
              <a:cs typeface="+mj-cs"/>
            </a:endParaRP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3600" b="1" cap="all" dirty="0" smtClean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Bookman Old Style" pitchFamily="18" charset="0"/>
              <a:ea typeface="+mj-ea"/>
              <a:cs typeface="+mj-cs"/>
            </a:endParaRP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3600" b="1" cap="all" dirty="0" smtClean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Bookman Old Style" pitchFamily="18" charset="0"/>
              <a:ea typeface="+mj-ea"/>
              <a:cs typeface="+mj-cs"/>
            </a:endParaRP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14400" b="1" dirty="0" smtClean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  <a:ea typeface="+mj-ea"/>
                <a:cs typeface="+mj-cs"/>
              </a:rPr>
              <a:t>The lesson is over.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14400" b="1" dirty="0" smtClean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  <a:ea typeface="+mj-ea"/>
                <a:cs typeface="+mj-cs"/>
              </a:rPr>
              <a:t>Thank you for your work.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14400" b="1" dirty="0" smtClean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  <a:ea typeface="+mj-ea"/>
                <a:cs typeface="+mj-cs"/>
              </a:rPr>
              <a:t>See you</a:t>
            </a:r>
            <a:r>
              <a:rPr lang="ru-RU" sz="14400" b="1" dirty="0" smtClean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  <a:ea typeface="+mj-ea"/>
                <a:cs typeface="+mj-cs"/>
              </a:rPr>
              <a:t>.</a:t>
            </a:r>
            <a:r>
              <a:rPr lang="en-US" sz="14400" b="1" dirty="0" smtClean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  <a:ea typeface="+mj-ea"/>
                <a:cs typeface="+mj-cs"/>
              </a:rPr>
              <a:t> 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14400" b="1" dirty="0" smtClean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  <a:ea typeface="+mj-ea"/>
                <a:cs typeface="+mj-cs"/>
              </a:rPr>
              <a:t>Goodbye!</a:t>
            </a:r>
            <a:endParaRPr lang="ru-RU" sz="14400" b="1" dirty="0" smtClean="0">
              <a:ln w="6350">
                <a:noFill/>
              </a:ln>
              <a:solidFill>
                <a:schemeClr val="bg1">
                  <a:lumMod val="50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Algerian" pitchFamily="82" charset="0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3400" y="914400"/>
            <a:ext cx="8534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3600" b="1" dirty="0" smtClean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  <a:ea typeface="+mj-ea"/>
                <a:cs typeface="+mj-cs"/>
              </a:rPr>
              <a:t>Send your homework to</a:t>
            </a:r>
            <a:br>
              <a:rPr lang="en-US" sz="3600" b="1" dirty="0" smtClean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  <a:ea typeface="+mj-ea"/>
                <a:cs typeface="+mj-cs"/>
              </a:rPr>
            </a:br>
            <a:r>
              <a:rPr lang="en-US" sz="3600" b="1" dirty="0" smtClean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  <a:ea typeface="+mj-ea"/>
                <a:cs typeface="+mj-cs"/>
              </a:rPr>
              <a:t> elisova-m@bk.ru </a:t>
            </a:r>
            <a:br>
              <a:rPr lang="en-US" sz="3600" b="1" dirty="0" smtClean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  <a:ea typeface="+mj-ea"/>
                <a:cs typeface="+mj-cs"/>
              </a:rPr>
            </a:br>
            <a:r>
              <a:rPr lang="en-US" sz="3600" b="1" dirty="0" smtClean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  <a:ea typeface="+mj-ea"/>
                <a:cs typeface="+mj-cs"/>
              </a:rPr>
              <a:t>tapilina1971@mail.ru</a:t>
            </a:r>
            <a:endParaRPr lang="ru-RU" sz="3600" b="1" dirty="0" smtClean="0">
              <a:ln w="6350">
                <a:noFill/>
              </a:ln>
              <a:solidFill>
                <a:schemeClr val="bg1">
                  <a:lumMod val="50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Algerian" pitchFamily="82" charset="0"/>
              <a:ea typeface="+mj-ea"/>
              <a:cs typeface="+mj-cs"/>
            </a:endParaRPr>
          </a:p>
        </p:txBody>
      </p:sp>
      <p:pic>
        <p:nvPicPr>
          <p:cNvPr id="8194" name="Picture 2" descr="https://avatars.mds.yandex.net/get-pdb/1593737/57d34df1-ed8c-49ee-bba5-546c362fa072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1617091" cy="167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5">
      <a:dk1>
        <a:srgbClr val="E65C01"/>
      </a:dk1>
      <a:lt1>
        <a:srgbClr val="292400"/>
      </a:lt1>
      <a:dk2>
        <a:srgbClr val="FEB687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213</TotalTime>
  <Words>61</Words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English  Form 3 15.04.2020 </vt:lpstr>
      <vt:lpstr>Good morning! Today is the 15 th of April. </vt:lpstr>
      <vt:lpstr>p.57 </vt:lpstr>
      <vt:lpstr>Слайд 4</vt:lpstr>
      <vt:lpstr>Слайд 5</vt:lpstr>
      <vt:lpstr>Слайд 6</vt:lpstr>
      <vt:lpstr>Hometask: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19</cp:revision>
  <dcterms:created xsi:type="dcterms:W3CDTF">2020-04-14T13:07:06Z</dcterms:created>
  <dcterms:modified xsi:type="dcterms:W3CDTF">2020-04-14T16:48:35Z</dcterms:modified>
</cp:coreProperties>
</file>