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72" r:id="rId15"/>
    <p:sldId id="267" r:id="rId16"/>
    <p:sldId id="273" r:id="rId17"/>
    <p:sldId id="268" r:id="rId18"/>
    <p:sldId id="274" r:id="rId19"/>
    <p:sldId id="269" r:id="rId20"/>
    <p:sldId id="278" r:id="rId21"/>
    <p:sldId id="270" r:id="rId22"/>
    <p:sldId id="275" r:id="rId23"/>
    <p:sldId id="276" r:id="rId24"/>
    <p:sldId id="277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newsmgn.ru/news/196195/" TargetMode="External"/><Relationship Id="rId3" Type="http://schemas.openxmlformats.org/officeDocument/2006/relationships/hyperlink" Target="http://ped-kopilka.ru/blogs/tatjana-viktorovna-mozhaeva/didakticheskaja-igra-chetvertyi-lishnii.html" TargetMode="External"/><Relationship Id="rId7" Type="http://schemas.openxmlformats.org/officeDocument/2006/relationships/hyperlink" Target="http://www.nauka74.ru/goroda" TargetMode="External"/><Relationship Id="rId2" Type="http://schemas.openxmlformats.org/officeDocument/2006/relationships/hyperlink" Target="http://chudo-udo.com/ot-4-do-6-let/najdi-lishne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remoc.ru/" TargetMode="External"/><Relationship Id="rId5" Type="http://schemas.openxmlformats.org/officeDocument/2006/relationships/hyperlink" Target="http://nsportal.ru/detskiy-sad/okruzhayushchiy-mir/" TargetMode="External"/><Relationship Id="rId4" Type="http://schemas.openxmlformats.org/officeDocument/2006/relationships/hyperlink" Target="http://www.7gy.ru/rebenok/podgotovka-k-shkole" TargetMode="External"/><Relationship Id="rId9" Type="http://schemas.openxmlformats.org/officeDocument/2006/relationships/hyperlink" Target="http://www.1mgn.ru/situatsiya/magnitogors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2214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«Четвертый лишний»</a:t>
            </a:r>
            <a:br>
              <a:rPr lang="ru-RU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целях реализации ПМК «Наш дом – Южный Урал»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мультимедийная презентация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детей 5-7 лет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929198"/>
            <a:ext cx="5286412" cy="1571636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МДОУ «Детский сад №125 к.в.»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Г.Магнитогорска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Ермилова Татьяна Александровна</a:t>
            </a: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На Юж-ном У-ра-ле нет мет-ро</a:t>
            </a:r>
          </a:p>
        </p:txBody>
      </p:sp>
      <p:pic>
        <p:nvPicPr>
          <p:cNvPr id="7" name="Содержимое 6" descr="Метро на англ с сайта mosday.ru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1571612"/>
            <a:ext cx="7091908" cy="4668839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93c4fdc824f051f07606f44d5d60e5a_XL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3714752"/>
            <a:ext cx="3643338" cy="2340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0_1acff2_281b0c10_orig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3786190"/>
            <a:ext cx="3646636" cy="2340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KC86bxpatMU.jpg"/>
          <p:cNvPicPr>
            <a:picLocks noChangeAspect="1"/>
          </p:cNvPicPr>
          <p:nvPr/>
        </p:nvPicPr>
        <p:blipFill>
          <a:blip r:embed="rId4" cstate="email"/>
          <a:srcRect l="7200" t="-2795" r="283"/>
          <a:stretch>
            <a:fillRect/>
          </a:stretch>
        </p:blipFill>
        <p:spPr>
          <a:xfrm>
            <a:off x="1142976" y="714356"/>
            <a:ext cx="3571900" cy="2556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10" name="Рисунок 9" descr="64646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929190" y="714356"/>
            <a:ext cx="3500462" cy="2571748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Сов-ре-мен-ный Маг-ни-то-горск</a:t>
            </a:r>
          </a:p>
        </p:txBody>
      </p:sp>
      <p:pic>
        <p:nvPicPr>
          <p:cNvPr id="7" name="Содержимое 6" descr="64646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43042" y="1571612"/>
            <a:ext cx="6034617" cy="4525963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4920650_1286310594_Magnitogorsk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3643314"/>
            <a:ext cx="3643338" cy="2628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2256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72066" y="3643314"/>
            <a:ext cx="3631787" cy="2628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142976" y="642918"/>
            <a:ext cx="3599342" cy="2628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634657.jpg"/>
          <p:cNvPicPr>
            <a:picLocks noChangeAspect="1"/>
          </p:cNvPicPr>
          <p:nvPr/>
        </p:nvPicPr>
        <p:blipFill>
          <a:blip r:embed="rId5" cstate="email"/>
          <a:srcRect r="-1"/>
          <a:stretch>
            <a:fillRect/>
          </a:stretch>
        </p:blipFill>
        <p:spPr>
          <a:xfrm>
            <a:off x="5072066" y="642918"/>
            <a:ext cx="3602248" cy="2612391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Па-мят-ник «Царь - пуш-ка» </a:t>
            </a:r>
            <a:b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 Моск-ве</a:t>
            </a: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0166" y="1643050"/>
            <a:ext cx="6629436" cy="4568361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9880553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3643314"/>
            <a:ext cx="3786214" cy="2448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i (1)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571480"/>
            <a:ext cx="3786214" cy="2714643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caduk.ru.jpg"/>
          <p:cNvPicPr>
            <a:picLocks noChangeAspect="1"/>
          </p:cNvPicPr>
          <p:nvPr/>
        </p:nvPicPr>
        <p:blipFill>
          <a:blip r:embed="rId4" cstate="email"/>
          <a:srcRect t="-1066"/>
          <a:stretch>
            <a:fillRect/>
          </a:stretch>
        </p:blipFill>
        <p:spPr>
          <a:xfrm>
            <a:off x="4929190" y="3643314"/>
            <a:ext cx="3786214" cy="2461569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news-650-2646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000100" y="571480"/>
            <a:ext cx="3714776" cy="2714644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Кремль в Моск-ве</a:t>
            </a:r>
          </a:p>
        </p:txBody>
      </p:sp>
      <p:pic>
        <p:nvPicPr>
          <p:cNvPr id="7" name="Содержимое 6" descr="i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57290" y="1428736"/>
            <a:ext cx="7000924" cy="4733329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 (2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7224" y="3643314"/>
            <a:ext cx="3878478" cy="2518582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magnitogorskii_cirk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3643314"/>
            <a:ext cx="3854702" cy="2520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original.jpeg"/>
          <p:cNvPicPr>
            <a:picLocks noChangeAspect="1"/>
          </p:cNvPicPr>
          <p:nvPr/>
        </p:nvPicPr>
        <p:blipFill>
          <a:blip r:embed="rId4" cstate="email"/>
          <a:srcRect r="-1"/>
          <a:stretch>
            <a:fillRect/>
          </a:stretch>
        </p:blipFill>
        <p:spPr>
          <a:xfrm>
            <a:off x="857224" y="642918"/>
            <a:ext cx="3857651" cy="2520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mbu_fok_umk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642918"/>
            <a:ext cx="3818888" cy="2535742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Уч-реж-де-ни-е  куль-ту-ры</a:t>
            </a:r>
          </a:p>
        </p:txBody>
      </p:sp>
      <p:pic>
        <p:nvPicPr>
          <p:cNvPr id="7" name="Содержимое 6" descr="magnitogorskii_cirk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1357298"/>
            <a:ext cx="7000924" cy="4982789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5686369_large_62668025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929190" y="571480"/>
            <a:ext cx="3929090" cy="2580274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17_big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 t="-2863"/>
          <a:stretch>
            <a:fillRect/>
          </a:stretch>
        </p:blipFill>
        <p:spPr>
          <a:xfrm>
            <a:off x="1000100" y="3571876"/>
            <a:ext cx="3714776" cy="2571768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fountains_of_peterhof_b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29190" y="3571876"/>
            <a:ext cx="3929090" cy="2571768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9" name="Рисунок 8" descr="Фонтан_в_парке_Металлургов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000100" y="571480"/>
            <a:ext cx="3714776" cy="2592578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7500990" cy="564360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dirty="0" smtClean="0"/>
              <a:t>Цель: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Закрепить знания детей о достопримечательностях, символике родного города;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Закреплять умение узнавать на фотографии знакомые объекты, знать их названия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Развивать память, речь;</a:t>
            </a:r>
          </a:p>
          <a:p>
            <a:pPr lvl="0">
              <a:spcBef>
                <a:spcPts val="0"/>
              </a:spcBef>
            </a:pPr>
            <a:r>
              <a:rPr lang="ru-RU" sz="1900" dirty="0" smtClean="0"/>
              <a:t>Воспитывать наблюдательность, любознательность.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/>
              <a:t>Ход игры: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Можно играть как с одним ребенком, так и с группой детей.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Распечатать предлагаемые дидактические карточки, или использовать слайды презентации, на которых находятся 4 разных изображения (неживые предметы: здания, памятники, гербы, обелиски и т.д.).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Ребенку предлагается любая из карточек, или слайд по порядку. Он должен посмотреть и выделить среди рисунков карточки, три из которых классифицируются по одному признаку, один лишний предмет, который не подходит под единую классификацию.</a:t>
            </a:r>
          </a:p>
          <a:p>
            <a:pPr>
              <a:spcBef>
                <a:spcPts val="0"/>
              </a:spcBef>
            </a:pPr>
            <a:r>
              <a:rPr lang="ru-RU" sz="1900" dirty="0" smtClean="0"/>
              <a:t>Ребенок должен объяснить свой выбор и назвать, что изображено на всех карточках.</a:t>
            </a:r>
          </a:p>
          <a:p>
            <a:pPr>
              <a:spcBef>
                <a:spcPts val="0"/>
              </a:spcBef>
              <a:buNone/>
            </a:pPr>
            <a:r>
              <a:rPr lang="ru-RU" sz="1900" b="1" u="sng" dirty="0" smtClean="0"/>
              <a:t>ПРЕЗЕНТАЦИЯ РАБОТАЕТ ПО ЩЕЛЧКУ!</a:t>
            </a:r>
          </a:p>
          <a:p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Фон-тан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го-ро-де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Пе-тер-бург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fountains_of_peterhof_bg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1643050"/>
            <a:ext cx="7358114" cy="4828762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с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4214818"/>
            <a:ext cx="3714776" cy="1643074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5472dd58eb0f07.5074719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7752" y="1357298"/>
            <a:ext cx="3953855" cy="1643074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73289811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857224" y="1071546"/>
            <a:ext cx="3857620" cy="2214578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troick_stel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86314" y="3857628"/>
            <a:ext cx="3929090" cy="2214578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Ту-ла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яв-ля-ет-ся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го-ро-дом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Че-ля-бин-ской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об-лас-ти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5472dd58eb0f07.507471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2285992"/>
            <a:ext cx="7072362" cy="2836509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739_i(2)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000232" y="3571876"/>
            <a:ext cx="2433524" cy="2920229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5" name="Содержимое 4" descr="gky8espd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857752" y="3500438"/>
            <a:ext cx="2428892" cy="2928958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85852" y="428604"/>
            <a:ext cx="2714644" cy="2714644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i (3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00694" y="428604"/>
            <a:ext cx="2714644" cy="2714644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Герб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го-ро-да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Са-ма-ры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15739_i(2)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86182" y="1600200"/>
            <a:ext cx="3771636" cy="4525963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http://chudo-udo.com/ot-4-do-6-let/najdi-lishnee</a:t>
            </a:r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http://ped-kopilka.ru/blogs/tatjana-viktorovna-mozhaeva/didakticheskaja-igra-chetvertyi-lishnii.html</a:t>
            </a:r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http://www.7gy.ru/rebenok/podgotovka-k-shkole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http://nsportal.ru/detskiy-sad/okruzhayushchiy-mir/</a:t>
            </a:r>
            <a:endParaRPr lang="ru-RU" sz="2400" dirty="0" smtClean="0"/>
          </a:p>
          <a:p>
            <a:r>
              <a:rPr lang="en-US" sz="2400" dirty="0" smtClean="0">
                <a:hlinkClick r:id="rId6"/>
              </a:rPr>
              <a:t>http://www.teremoc.ru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http://www.nauka74.ru/goroda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http://newsmgn.ru/news/196195/</a:t>
            </a:r>
            <a:endParaRPr lang="ru-RU" sz="2400" dirty="0" smtClean="0"/>
          </a:p>
          <a:p>
            <a:r>
              <a:rPr lang="en-US" sz="2400" dirty="0" smtClean="0">
                <a:hlinkClick r:id="rId9"/>
              </a:rPr>
              <a:t>http://www.1mgn.ru/situatsiya/magnitogorsk</a:t>
            </a:r>
            <a:endParaRPr lang="ru-RU" sz="240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_magnitka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000100" y="571480"/>
            <a:ext cx="3678560" cy="275892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Содержимое 5" descr="5503934_xlarg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571480"/>
            <a:ext cx="3600400" cy="2748037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Рисунок 6" descr="19619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3643314"/>
            <a:ext cx="3664929" cy="2426584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Рисунок 7" descr="d04326a80e274daf1ed48b6da39662a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29190" y="3643314"/>
            <a:ext cx="3552056" cy="2366557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Дос-то-при-ме-ча-тель-ность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го-ро-да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Санкт –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Пе-тер-бур-га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d04326a80e274daf1ed48b6da39662a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1500174"/>
            <a:ext cx="7356648" cy="4901367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23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000100" y="428604"/>
            <a:ext cx="3696000" cy="2772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Содержимое 7" descr="oper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29190" y="428604"/>
            <a:ext cx="3696000" cy="2772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9" name="Рисунок 8" descr="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0100" y="3500438"/>
            <a:ext cx="3674511" cy="2772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6" name="Рисунок 5" descr="1 Большой театр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3" y="3500438"/>
            <a:ext cx="3781861" cy="2772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Боль-шой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те-атр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Моск-ве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 Большой театр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728" y="1643050"/>
            <a:ext cx="6805959" cy="4525963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000628" y="428604"/>
            <a:ext cx="3664967" cy="2736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7" name="Содержимое 6" descr="i (1)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57224" y="428604"/>
            <a:ext cx="3960000" cy="2736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10" name="Рисунок 9" descr="gallery_promo2122287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00628" y="3500438"/>
            <a:ext cx="3641657" cy="2988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11" name="Рисунок 10" descr="800px-Вечный_огонь_возле_монумента_«Тыл_—_фронту»_в_городе_Магнитогорске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28662" y="3500438"/>
            <a:ext cx="3842825" cy="2988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Па-мят-ник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пер-во-стро-и-те-лям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Маг-ни-то-гор-ска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allery_promo2122287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85852" y="1928802"/>
            <a:ext cx="6858000" cy="3810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Метро на англ с сайта mosday.ru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3643314"/>
            <a:ext cx="3822716" cy="2736000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8" name="Содержимое 7" descr="73792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72066" y="3643314"/>
            <a:ext cx="3636000" cy="2722446"/>
          </a:xfr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9" name="Рисунок 8" descr="480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28662" y="571480"/>
            <a:ext cx="3848231" cy="2700000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  <p:pic>
        <p:nvPicPr>
          <p:cNvPr id="11" name="Рисунок 10" descr="1_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72066" y="571480"/>
            <a:ext cx="3643338" cy="2701686"/>
          </a:xfrm>
          <a:prstGeom prst="rect">
            <a:avLst/>
          </a:prstGeom>
          <a:ln w="57150" cap="sq" cmpd="dbl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218</Words>
  <Application>Microsoft Office PowerPoint</Application>
  <PresentationFormat>Экран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Дидактическая игра «Четвертый лишний» в целях реализации ПМК «Наш дом – Южный Урал» мультимедийная презентация для детей 5-7 лет</vt:lpstr>
      <vt:lpstr>Слайд 2</vt:lpstr>
      <vt:lpstr>Слайд 3</vt:lpstr>
      <vt:lpstr>Дос-то-при-ме-ча-тель-ность  го-ро-да   Санкт – Пе-тер-бур-га</vt:lpstr>
      <vt:lpstr>Слайд 5</vt:lpstr>
      <vt:lpstr>Боль-шой те-атр в Моск-ве </vt:lpstr>
      <vt:lpstr>Слайд 7</vt:lpstr>
      <vt:lpstr>Па-мят-ник пер-во-стро-и-те-лям  Маг-ни-то-гор-ска</vt:lpstr>
      <vt:lpstr>Слайд 9</vt:lpstr>
      <vt:lpstr>На Юж-ном У-ра-ле нет мет-ро</vt:lpstr>
      <vt:lpstr>Слайд 11</vt:lpstr>
      <vt:lpstr>Сов-ре-мен-ный Маг-ни-то-горск</vt:lpstr>
      <vt:lpstr>Слайд 13</vt:lpstr>
      <vt:lpstr>Па-мят-ник «Царь - пуш-ка»  в Моск-ве</vt:lpstr>
      <vt:lpstr>Слайд 15</vt:lpstr>
      <vt:lpstr>Кремль в Моск-ве</vt:lpstr>
      <vt:lpstr>Слайд 17</vt:lpstr>
      <vt:lpstr>Уч-реж-де-ни-е  куль-ту-ры</vt:lpstr>
      <vt:lpstr>Слайд 19</vt:lpstr>
      <vt:lpstr>Фон-тан в го-ро-де  Санкт – Пе-тер-бург</vt:lpstr>
      <vt:lpstr>Слайд 21</vt:lpstr>
      <vt:lpstr>Ту-ла не яв-ля-ет-ся го-ро-дом  Че-ля-бин-ской об-лас-ти</vt:lpstr>
      <vt:lpstr>Слайд 23</vt:lpstr>
      <vt:lpstr>Герб  го-ро-да  Са-ма-ры</vt:lpstr>
      <vt:lpstr>Источники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 Windows</cp:lastModifiedBy>
  <cp:revision>44</cp:revision>
  <dcterms:modified xsi:type="dcterms:W3CDTF">2022-04-02T18:30:49Z</dcterms:modified>
</cp:coreProperties>
</file>