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C0EC1C4-B6AE-4A3E-880A-409849F07374}" v="17" dt="2020-01-11T18:52:37.17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5C0EC1C4-B6AE-4A3E-880A-409849F07374}"/>
    <pc:docChg chg="modSld">
      <pc:chgData name="" userId="" providerId="" clId="Web-{5C0EC1C4-B6AE-4A3E-880A-409849F07374}" dt="2020-01-11T18:52:37.178" v="16" actId="20577"/>
      <pc:docMkLst>
        <pc:docMk/>
      </pc:docMkLst>
      <pc:sldChg chg="modSp">
        <pc:chgData name="" userId="" providerId="" clId="Web-{5C0EC1C4-B6AE-4A3E-880A-409849F07374}" dt="2020-01-11T18:52:35.771" v="15" actId="20577"/>
        <pc:sldMkLst>
          <pc:docMk/>
          <pc:sldMk cId="0" sldId="256"/>
        </pc:sldMkLst>
        <pc:spChg chg="mod">
          <ac:chgData name="" userId="" providerId="" clId="Web-{5C0EC1C4-B6AE-4A3E-880A-409849F07374}" dt="2020-01-11T18:52:35.771" v="15" actId="20577"/>
          <ac:spMkLst>
            <pc:docMk/>
            <pc:sldMk cId="0" sldId="256"/>
            <ac:spMk id="45" creationId="{00000000-0000-0000-0000-000000000000}"/>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74320"/>
            <a:ext cx="8229600" cy="1143000"/>
          </a:xfrm>
          <a:prstGeom prst="rect">
            <a:avLst/>
          </a:prstGeom>
        </p:spPr>
        <p:txBody>
          <a:bodyPr lIns="90000" tIns="46800" rIns="90000" bIns="46800" anchor="ctr">
            <a:spAutoFit/>
          </a:bodyPr>
          <a:lstStyle/>
          <a:p>
            <a:pPr algn="ctr"/>
            <a:endParaRPr lang="en-US" sz="4400" b="0" strike="noStrike" spc="-1">
              <a:solidFill>
                <a:srgbClr val="000000"/>
              </a:solidFill>
              <a:latin typeface="Arial"/>
            </a:endParaRPr>
          </a:p>
        </p:txBody>
      </p:sp>
      <p:sp>
        <p:nvSpPr>
          <p:cNvPr id="27" name="PlaceHolder 2"/>
          <p:cNvSpPr>
            <a:spLocks noGrp="1"/>
          </p:cNvSpPr>
          <p:nvPr>
            <p:ph type="body"/>
          </p:nvPr>
        </p:nvSpPr>
        <p:spPr>
          <a:xfrm>
            <a:off x="457200" y="1600200"/>
            <a:ext cx="8229600" cy="2158560"/>
          </a:xfrm>
          <a:prstGeom prst="rect">
            <a:avLst/>
          </a:prstGeom>
        </p:spPr>
        <p:txBody>
          <a:bodyPr lIns="90000" tIns="46800" rIns="90000" bIns="46800">
            <a:normAutofit/>
          </a:bodyPr>
          <a:lstStyle/>
          <a:p>
            <a:endParaRPr lang="en-US" sz="3200" b="0" strike="noStrike" spc="-1">
              <a:solidFill>
                <a:srgbClr val="000000"/>
              </a:solidFill>
              <a:latin typeface="Arial"/>
            </a:endParaRPr>
          </a:p>
        </p:txBody>
      </p:sp>
      <p:sp>
        <p:nvSpPr>
          <p:cNvPr id="28" name="PlaceHolder 3"/>
          <p:cNvSpPr>
            <a:spLocks noGrp="1"/>
          </p:cNvSpPr>
          <p:nvPr>
            <p:ph type="body"/>
          </p:nvPr>
        </p:nvSpPr>
        <p:spPr>
          <a:xfrm>
            <a:off x="457200" y="3964320"/>
            <a:ext cx="8229600" cy="2158560"/>
          </a:xfrm>
          <a:prstGeom prst="rect">
            <a:avLst/>
          </a:prstGeom>
        </p:spPr>
        <p:txBody>
          <a:bodyPr lIns="90000" tIns="46800" rIns="90000" bIns="46800">
            <a:normAutofit/>
          </a:bodyPr>
          <a:lstStyle/>
          <a:p>
            <a:endParaRPr lang="en-US" sz="3200" b="0" strike="noStrike" spc="-1">
              <a:solidFill>
                <a:srgbClr val="000000"/>
              </a:solidFill>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457200" y="274320"/>
            <a:ext cx="8229600" cy="1143000"/>
          </a:xfrm>
          <a:prstGeom prst="rect">
            <a:avLst/>
          </a:prstGeom>
        </p:spPr>
        <p:txBody>
          <a:bodyPr lIns="90000" tIns="46800" rIns="90000" bIns="46800" anchor="ctr">
            <a:spAutoFit/>
          </a:bodyPr>
          <a:lstStyle/>
          <a:p>
            <a:pPr algn="ctr"/>
            <a:endParaRPr lang="en-US" sz="4400" b="0" strike="noStrike" spc="-1">
              <a:solidFill>
                <a:srgbClr val="000000"/>
              </a:solidFill>
              <a:latin typeface="Arial"/>
            </a:endParaRPr>
          </a:p>
        </p:txBody>
      </p:sp>
      <p:sp>
        <p:nvSpPr>
          <p:cNvPr id="30" name="PlaceHolder 2"/>
          <p:cNvSpPr>
            <a:spLocks noGrp="1"/>
          </p:cNvSpPr>
          <p:nvPr>
            <p:ph type="body"/>
          </p:nvPr>
        </p:nvSpPr>
        <p:spPr>
          <a:xfrm>
            <a:off x="457200" y="1600200"/>
            <a:ext cx="4015800" cy="2158560"/>
          </a:xfrm>
          <a:prstGeom prst="rect">
            <a:avLst/>
          </a:prstGeom>
        </p:spPr>
        <p:txBody>
          <a:bodyPr lIns="90000" tIns="46800" rIns="90000" bIns="46800">
            <a:normAutofit/>
          </a:bodyPr>
          <a:lstStyle/>
          <a:p>
            <a:endParaRPr lang="en-US" sz="3200" b="0" strike="noStrike" spc="-1">
              <a:solidFill>
                <a:srgbClr val="000000"/>
              </a:solidFill>
              <a:latin typeface="Arial"/>
            </a:endParaRPr>
          </a:p>
        </p:txBody>
      </p:sp>
      <p:sp>
        <p:nvSpPr>
          <p:cNvPr id="31" name="PlaceHolder 3"/>
          <p:cNvSpPr>
            <a:spLocks noGrp="1"/>
          </p:cNvSpPr>
          <p:nvPr>
            <p:ph type="body"/>
          </p:nvPr>
        </p:nvSpPr>
        <p:spPr>
          <a:xfrm>
            <a:off x="4674240" y="1600200"/>
            <a:ext cx="4015800" cy="2158560"/>
          </a:xfrm>
          <a:prstGeom prst="rect">
            <a:avLst/>
          </a:prstGeom>
        </p:spPr>
        <p:txBody>
          <a:bodyPr lIns="90000" tIns="46800" rIns="90000" bIns="46800">
            <a:normAutofit/>
          </a:bodyPr>
          <a:lstStyle/>
          <a:p>
            <a:endParaRPr lang="en-US" sz="3200" b="0" strike="noStrike" spc="-1">
              <a:solidFill>
                <a:srgbClr val="000000"/>
              </a:solidFill>
              <a:latin typeface="Arial"/>
            </a:endParaRPr>
          </a:p>
        </p:txBody>
      </p:sp>
      <p:sp>
        <p:nvSpPr>
          <p:cNvPr id="32" name="PlaceHolder 4"/>
          <p:cNvSpPr>
            <a:spLocks noGrp="1"/>
          </p:cNvSpPr>
          <p:nvPr>
            <p:ph type="body"/>
          </p:nvPr>
        </p:nvSpPr>
        <p:spPr>
          <a:xfrm>
            <a:off x="457200" y="3964320"/>
            <a:ext cx="4015800" cy="2158560"/>
          </a:xfrm>
          <a:prstGeom prst="rect">
            <a:avLst/>
          </a:prstGeom>
        </p:spPr>
        <p:txBody>
          <a:bodyPr lIns="90000" tIns="46800" rIns="90000" bIns="46800">
            <a:normAutofit/>
          </a:bodyPr>
          <a:lstStyle/>
          <a:p>
            <a:endParaRPr lang="en-US" sz="3200" b="0" strike="noStrike" spc="-1">
              <a:solidFill>
                <a:srgbClr val="000000"/>
              </a:solidFill>
              <a:latin typeface="Arial"/>
            </a:endParaRPr>
          </a:p>
        </p:txBody>
      </p:sp>
      <p:sp>
        <p:nvSpPr>
          <p:cNvPr id="33" name="PlaceHolder 5"/>
          <p:cNvSpPr>
            <a:spLocks noGrp="1"/>
          </p:cNvSpPr>
          <p:nvPr>
            <p:ph type="body"/>
          </p:nvPr>
        </p:nvSpPr>
        <p:spPr>
          <a:xfrm>
            <a:off x="4674240" y="3964320"/>
            <a:ext cx="4015800" cy="2158560"/>
          </a:xfrm>
          <a:prstGeom prst="rect">
            <a:avLst/>
          </a:prstGeom>
        </p:spPr>
        <p:txBody>
          <a:bodyPr lIns="90000" tIns="46800" rIns="90000" bIns="46800">
            <a:normAutofit/>
          </a:bodyPr>
          <a:lstStyle/>
          <a:p>
            <a:endParaRPr lang="en-US" sz="3200" b="0" strike="noStrike" spc="-1">
              <a:solidFill>
                <a:srgbClr val="000000"/>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457200" y="274320"/>
            <a:ext cx="8229600" cy="1143000"/>
          </a:xfrm>
          <a:prstGeom prst="rect">
            <a:avLst/>
          </a:prstGeom>
        </p:spPr>
        <p:txBody>
          <a:bodyPr lIns="90000" tIns="46800" rIns="90000" bIns="46800" anchor="ctr">
            <a:spAutoFit/>
          </a:bodyPr>
          <a:lstStyle/>
          <a:p>
            <a:pPr algn="ctr"/>
            <a:endParaRPr lang="en-US" sz="4400" b="0" strike="noStrike" spc="-1">
              <a:solidFill>
                <a:srgbClr val="000000"/>
              </a:solidFill>
              <a:latin typeface="Arial"/>
            </a:endParaRPr>
          </a:p>
        </p:txBody>
      </p:sp>
      <p:sp>
        <p:nvSpPr>
          <p:cNvPr id="35" name="PlaceHolder 2"/>
          <p:cNvSpPr>
            <a:spLocks noGrp="1"/>
          </p:cNvSpPr>
          <p:nvPr>
            <p:ph type="body"/>
          </p:nvPr>
        </p:nvSpPr>
        <p:spPr>
          <a:xfrm>
            <a:off x="457200" y="1600200"/>
            <a:ext cx="2649600" cy="2158560"/>
          </a:xfrm>
          <a:prstGeom prst="rect">
            <a:avLst/>
          </a:prstGeom>
        </p:spPr>
        <p:txBody>
          <a:bodyPr lIns="90000" tIns="46800" rIns="90000" bIns="46800">
            <a:normAutofit/>
          </a:bodyPr>
          <a:lstStyle/>
          <a:p>
            <a:endParaRPr lang="en-US" sz="3200" b="0" strike="noStrike" spc="-1">
              <a:solidFill>
                <a:srgbClr val="000000"/>
              </a:solidFill>
              <a:latin typeface="Arial"/>
            </a:endParaRPr>
          </a:p>
        </p:txBody>
      </p:sp>
      <p:sp>
        <p:nvSpPr>
          <p:cNvPr id="36" name="PlaceHolder 3"/>
          <p:cNvSpPr>
            <a:spLocks noGrp="1"/>
          </p:cNvSpPr>
          <p:nvPr>
            <p:ph type="body"/>
          </p:nvPr>
        </p:nvSpPr>
        <p:spPr>
          <a:xfrm>
            <a:off x="3239640" y="1600200"/>
            <a:ext cx="2649600" cy="2158560"/>
          </a:xfrm>
          <a:prstGeom prst="rect">
            <a:avLst/>
          </a:prstGeom>
        </p:spPr>
        <p:txBody>
          <a:bodyPr lIns="90000" tIns="46800" rIns="90000" bIns="46800">
            <a:normAutofit/>
          </a:bodyPr>
          <a:lstStyle/>
          <a:p>
            <a:endParaRPr lang="en-US" sz="3200" b="0" strike="noStrike" spc="-1">
              <a:solidFill>
                <a:srgbClr val="000000"/>
              </a:solidFill>
              <a:latin typeface="Arial"/>
            </a:endParaRPr>
          </a:p>
        </p:txBody>
      </p:sp>
      <p:sp>
        <p:nvSpPr>
          <p:cNvPr id="37" name="PlaceHolder 4"/>
          <p:cNvSpPr>
            <a:spLocks noGrp="1"/>
          </p:cNvSpPr>
          <p:nvPr>
            <p:ph type="body"/>
          </p:nvPr>
        </p:nvSpPr>
        <p:spPr>
          <a:xfrm>
            <a:off x="6022080" y="1600200"/>
            <a:ext cx="2649600" cy="2158560"/>
          </a:xfrm>
          <a:prstGeom prst="rect">
            <a:avLst/>
          </a:prstGeom>
        </p:spPr>
        <p:txBody>
          <a:bodyPr lIns="90000" tIns="46800" rIns="90000" bIns="46800">
            <a:normAutofit/>
          </a:bodyPr>
          <a:lstStyle/>
          <a:p>
            <a:endParaRPr lang="en-US" sz="3200" b="0" strike="noStrike" spc="-1">
              <a:solidFill>
                <a:srgbClr val="000000"/>
              </a:solidFill>
              <a:latin typeface="Arial"/>
            </a:endParaRPr>
          </a:p>
        </p:txBody>
      </p:sp>
      <p:sp>
        <p:nvSpPr>
          <p:cNvPr id="38" name="PlaceHolder 5"/>
          <p:cNvSpPr>
            <a:spLocks noGrp="1"/>
          </p:cNvSpPr>
          <p:nvPr>
            <p:ph type="body"/>
          </p:nvPr>
        </p:nvSpPr>
        <p:spPr>
          <a:xfrm>
            <a:off x="457200" y="3964320"/>
            <a:ext cx="2649600" cy="2158560"/>
          </a:xfrm>
          <a:prstGeom prst="rect">
            <a:avLst/>
          </a:prstGeom>
        </p:spPr>
        <p:txBody>
          <a:bodyPr lIns="90000" tIns="46800" rIns="90000" bIns="46800">
            <a:normAutofit/>
          </a:bodyPr>
          <a:lstStyle/>
          <a:p>
            <a:endParaRPr lang="en-US" sz="3200" b="0" strike="noStrike" spc="-1">
              <a:solidFill>
                <a:srgbClr val="000000"/>
              </a:solidFill>
              <a:latin typeface="Arial"/>
            </a:endParaRPr>
          </a:p>
        </p:txBody>
      </p:sp>
      <p:sp>
        <p:nvSpPr>
          <p:cNvPr id="39" name="PlaceHolder 6"/>
          <p:cNvSpPr>
            <a:spLocks noGrp="1"/>
          </p:cNvSpPr>
          <p:nvPr>
            <p:ph type="body"/>
          </p:nvPr>
        </p:nvSpPr>
        <p:spPr>
          <a:xfrm>
            <a:off x="3239640" y="3964320"/>
            <a:ext cx="2649600" cy="2158560"/>
          </a:xfrm>
          <a:prstGeom prst="rect">
            <a:avLst/>
          </a:prstGeom>
        </p:spPr>
        <p:txBody>
          <a:bodyPr lIns="90000" tIns="46800" rIns="90000" bIns="46800">
            <a:normAutofit/>
          </a:bodyPr>
          <a:lstStyle/>
          <a:p>
            <a:endParaRPr lang="en-US" sz="3200" b="0" strike="noStrike" spc="-1">
              <a:solidFill>
                <a:srgbClr val="000000"/>
              </a:solidFill>
              <a:latin typeface="Arial"/>
            </a:endParaRPr>
          </a:p>
        </p:txBody>
      </p:sp>
      <p:sp>
        <p:nvSpPr>
          <p:cNvPr id="40" name="PlaceHolder 7"/>
          <p:cNvSpPr>
            <a:spLocks noGrp="1"/>
          </p:cNvSpPr>
          <p:nvPr>
            <p:ph type="body"/>
          </p:nvPr>
        </p:nvSpPr>
        <p:spPr>
          <a:xfrm>
            <a:off x="6022080" y="3964320"/>
            <a:ext cx="2649600" cy="2158560"/>
          </a:xfrm>
          <a:prstGeom prst="rect">
            <a:avLst/>
          </a:prstGeom>
        </p:spPr>
        <p:txBody>
          <a:bodyPr lIns="90000" tIns="46800" rIns="90000" bIns="46800">
            <a:normAutofit/>
          </a:bodyPr>
          <a:lstStyle/>
          <a:p>
            <a:endParaRPr lang="en-US" sz="3200" b="0" strike="noStrike" spc="-1">
              <a:solidFill>
                <a:srgbClr val="000000"/>
              </a:solidFill>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457200" y="274320"/>
            <a:ext cx="8229600" cy="1143000"/>
          </a:xfrm>
          <a:prstGeom prst="rect">
            <a:avLst/>
          </a:prstGeom>
        </p:spPr>
        <p:txBody>
          <a:bodyPr lIns="90000" tIns="46800" rIns="90000" bIns="46800" anchor="ctr">
            <a:spAutoFit/>
          </a:bodyPr>
          <a:lstStyle/>
          <a:p>
            <a:pPr algn="ctr"/>
            <a:endParaRPr lang="en-US" sz="4400" b="0" strike="noStrike" spc="-1">
              <a:solidFill>
                <a:srgbClr val="000000"/>
              </a:solidFill>
              <a:latin typeface="Arial"/>
            </a:endParaRPr>
          </a:p>
        </p:txBody>
      </p:sp>
      <p:sp>
        <p:nvSpPr>
          <p:cNvPr id="6" name="PlaceHolder 2"/>
          <p:cNvSpPr>
            <a:spLocks noGrp="1"/>
          </p:cNvSpPr>
          <p:nvPr>
            <p:ph type="subTitle"/>
          </p:nvPr>
        </p:nvSpPr>
        <p:spPr>
          <a:xfrm>
            <a:off x="457200" y="1600200"/>
            <a:ext cx="8229600" cy="4525920"/>
          </a:xfrm>
          <a:prstGeom prst="rect">
            <a:avLst/>
          </a:prstGeom>
        </p:spPr>
        <p:txBody>
          <a:bodyPr lIns="0" tIns="0" rIns="0" bIns="0" anchor="ctr">
            <a:spAutoFit/>
          </a:bodyPr>
          <a:lstStyle/>
          <a:p>
            <a:pPr algn="ctr">
              <a:spcBef>
                <a:spcPts val="799"/>
              </a:spcBef>
            </a:pPr>
            <a:endParaRPr lang="en-US" sz="3200" b="0" strike="noStrike" spc="-1">
              <a:solidFill>
                <a:srgbClr val="000000"/>
              </a:solidFill>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457200" y="274320"/>
            <a:ext cx="8229600" cy="1143000"/>
          </a:xfrm>
          <a:prstGeom prst="rect">
            <a:avLst/>
          </a:prstGeom>
        </p:spPr>
        <p:txBody>
          <a:bodyPr lIns="90000" tIns="46800" rIns="90000" bIns="46800" anchor="ctr">
            <a:spAutoFit/>
          </a:bodyPr>
          <a:lstStyle/>
          <a:p>
            <a:pPr algn="ctr"/>
            <a:endParaRPr lang="en-US" sz="4400" b="0" strike="noStrike" spc="-1">
              <a:solidFill>
                <a:srgbClr val="000000"/>
              </a:solidFill>
              <a:latin typeface="Arial"/>
            </a:endParaRPr>
          </a:p>
        </p:txBody>
      </p:sp>
      <p:sp>
        <p:nvSpPr>
          <p:cNvPr id="8" name="PlaceHolder 2"/>
          <p:cNvSpPr>
            <a:spLocks noGrp="1"/>
          </p:cNvSpPr>
          <p:nvPr>
            <p:ph type="body"/>
          </p:nvPr>
        </p:nvSpPr>
        <p:spPr>
          <a:xfrm>
            <a:off x="457200" y="1600200"/>
            <a:ext cx="8229600" cy="4525920"/>
          </a:xfrm>
          <a:prstGeom prst="rect">
            <a:avLst/>
          </a:prstGeom>
        </p:spPr>
        <p:txBody>
          <a:bodyPr lIns="90000" tIns="46800" rIns="90000" bIns="46800">
            <a:normAutofit/>
          </a:bodyPr>
          <a:lstStyle/>
          <a:p>
            <a:endParaRPr lang="en-US" sz="3200" b="0" strike="noStrike" spc="-1">
              <a:solidFill>
                <a:srgbClr val="000000"/>
              </a:solidFill>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4320"/>
            <a:ext cx="8229600" cy="1143000"/>
          </a:xfrm>
          <a:prstGeom prst="rect">
            <a:avLst/>
          </a:prstGeom>
        </p:spPr>
        <p:txBody>
          <a:bodyPr lIns="90000" tIns="46800" rIns="90000" bIns="46800" anchor="ctr">
            <a:spAutoFit/>
          </a:bodyPr>
          <a:lstStyle/>
          <a:p>
            <a:pPr algn="ctr"/>
            <a:endParaRPr lang="en-US" sz="4400" b="0" strike="noStrike" spc="-1">
              <a:solidFill>
                <a:srgbClr val="000000"/>
              </a:solidFill>
              <a:latin typeface="Arial"/>
            </a:endParaRPr>
          </a:p>
        </p:txBody>
      </p:sp>
      <p:sp>
        <p:nvSpPr>
          <p:cNvPr id="10" name="PlaceHolder 2"/>
          <p:cNvSpPr>
            <a:spLocks noGrp="1"/>
          </p:cNvSpPr>
          <p:nvPr>
            <p:ph type="body"/>
          </p:nvPr>
        </p:nvSpPr>
        <p:spPr>
          <a:xfrm>
            <a:off x="457200" y="1600200"/>
            <a:ext cx="4015800" cy="4525920"/>
          </a:xfrm>
          <a:prstGeom prst="rect">
            <a:avLst/>
          </a:prstGeom>
        </p:spPr>
        <p:txBody>
          <a:bodyPr lIns="90000" tIns="46800" rIns="90000" bIns="46800">
            <a:normAutofit/>
          </a:bodyPr>
          <a:lstStyle/>
          <a:p>
            <a:endParaRPr lang="en-US" sz="3200" b="0" strike="noStrike" spc="-1">
              <a:solidFill>
                <a:srgbClr val="000000"/>
              </a:solidFill>
              <a:latin typeface="Arial"/>
            </a:endParaRPr>
          </a:p>
        </p:txBody>
      </p:sp>
      <p:sp>
        <p:nvSpPr>
          <p:cNvPr id="11" name="PlaceHolder 3"/>
          <p:cNvSpPr>
            <a:spLocks noGrp="1"/>
          </p:cNvSpPr>
          <p:nvPr>
            <p:ph type="body"/>
          </p:nvPr>
        </p:nvSpPr>
        <p:spPr>
          <a:xfrm>
            <a:off x="4674240" y="1600200"/>
            <a:ext cx="4015800" cy="4525920"/>
          </a:xfrm>
          <a:prstGeom prst="rect">
            <a:avLst/>
          </a:prstGeom>
        </p:spPr>
        <p:txBody>
          <a:bodyPr lIns="90000" tIns="46800" rIns="90000" bIns="46800">
            <a:normAutofit/>
          </a:bodyPr>
          <a:lstStyle/>
          <a:p>
            <a:endParaRPr lang="en-US" sz="3200" b="0" strike="noStrike" spc="-1">
              <a:solidFill>
                <a:srgbClr val="000000"/>
              </a:solidFill>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457200" y="274320"/>
            <a:ext cx="8229600" cy="1143000"/>
          </a:xfrm>
          <a:prstGeom prst="rect">
            <a:avLst/>
          </a:prstGeom>
        </p:spPr>
        <p:txBody>
          <a:bodyPr lIns="90000" tIns="46800" rIns="90000" bIns="46800" anchor="ctr">
            <a:spAutoFit/>
          </a:bodyPr>
          <a:lstStyle/>
          <a:p>
            <a:pPr algn="ctr"/>
            <a:endParaRPr lang="en-US" sz="4400" b="0" strike="noStrike" spc="-1">
              <a:solidFill>
                <a:srgbClr val="000000"/>
              </a:solidFill>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457200" y="274320"/>
            <a:ext cx="8229600" cy="5299560"/>
          </a:xfrm>
          <a:prstGeom prst="rect">
            <a:avLst/>
          </a:prstGeom>
        </p:spPr>
        <p:txBody>
          <a:bodyPr lIns="0" tIns="0" rIns="0" bIns="0" anchor="ctr">
            <a:spAutoFit/>
          </a:bodyPr>
          <a:lstStyle/>
          <a:p>
            <a:pPr algn="ctr">
              <a:spcBef>
                <a:spcPts val="799"/>
              </a:spcBef>
            </a:pPr>
            <a:endParaRPr lang="en-US" sz="3200" b="0" strike="noStrike" spc="-1">
              <a:solidFill>
                <a:srgbClr val="000000"/>
              </a:solidFill>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457200" y="274320"/>
            <a:ext cx="8229600" cy="1143000"/>
          </a:xfrm>
          <a:prstGeom prst="rect">
            <a:avLst/>
          </a:prstGeom>
        </p:spPr>
        <p:txBody>
          <a:bodyPr lIns="90000" tIns="46800" rIns="90000" bIns="46800" anchor="ctr">
            <a:spAutoFit/>
          </a:bodyPr>
          <a:lstStyle/>
          <a:p>
            <a:pPr algn="ctr"/>
            <a:endParaRPr lang="en-US" sz="4400" b="0" strike="noStrike" spc="-1">
              <a:solidFill>
                <a:srgbClr val="000000"/>
              </a:solidFill>
              <a:latin typeface="Arial"/>
            </a:endParaRPr>
          </a:p>
        </p:txBody>
      </p:sp>
      <p:sp>
        <p:nvSpPr>
          <p:cNvPr id="15" name="PlaceHolder 2"/>
          <p:cNvSpPr>
            <a:spLocks noGrp="1"/>
          </p:cNvSpPr>
          <p:nvPr>
            <p:ph type="body"/>
          </p:nvPr>
        </p:nvSpPr>
        <p:spPr>
          <a:xfrm>
            <a:off x="457200" y="1600200"/>
            <a:ext cx="4015800" cy="2158560"/>
          </a:xfrm>
          <a:prstGeom prst="rect">
            <a:avLst/>
          </a:prstGeom>
        </p:spPr>
        <p:txBody>
          <a:bodyPr lIns="90000" tIns="46800" rIns="90000" bIns="46800">
            <a:normAutofit/>
          </a:bodyPr>
          <a:lstStyle/>
          <a:p>
            <a:endParaRPr lang="en-US" sz="3200" b="0" strike="noStrike" spc="-1">
              <a:solidFill>
                <a:srgbClr val="000000"/>
              </a:solidFill>
              <a:latin typeface="Arial"/>
            </a:endParaRPr>
          </a:p>
        </p:txBody>
      </p:sp>
      <p:sp>
        <p:nvSpPr>
          <p:cNvPr id="16" name="PlaceHolder 3"/>
          <p:cNvSpPr>
            <a:spLocks noGrp="1"/>
          </p:cNvSpPr>
          <p:nvPr>
            <p:ph type="body"/>
          </p:nvPr>
        </p:nvSpPr>
        <p:spPr>
          <a:xfrm>
            <a:off x="4674240" y="1600200"/>
            <a:ext cx="4015800" cy="4525920"/>
          </a:xfrm>
          <a:prstGeom prst="rect">
            <a:avLst/>
          </a:prstGeom>
        </p:spPr>
        <p:txBody>
          <a:bodyPr lIns="90000" tIns="46800" rIns="90000" bIns="46800">
            <a:normAutofit/>
          </a:bodyPr>
          <a:lstStyle/>
          <a:p>
            <a:endParaRPr lang="en-US" sz="3200" b="0" strike="noStrike" spc="-1">
              <a:solidFill>
                <a:srgbClr val="000000"/>
              </a:solidFill>
              <a:latin typeface="Arial"/>
            </a:endParaRPr>
          </a:p>
        </p:txBody>
      </p:sp>
      <p:sp>
        <p:nvSpPr>
          <p:cNvPr id="17" name="PlaceHolder 4"/>
          <p:cNvSpPr>
            <a:spLocks noGrp="1"/>
          </p:cNvSpPr>
          <p:nvPr>
            <p:ph type="body"/>
          </p:nvPr>
        </p:nvSpPr>
        <p:spPr>
          <a:xfrm>
            <a:off x="457200" y="3964320"/>
            <a:ext cx="4015800" cy="2158560"/>
          </a:xfrm>
          <a:prstGeom prst="rect">
            <a:avLst/>
          </a:prstGeom>
        </p:spPr>
        <p:txBody>
          <a:bodyPr lIns="90000" tIns="46800" rIns="90000" bIns="46800">
            <a:normAutofit/>
          </a:bodyPr>
          <a:lstStyle/>
          <a:p>
            <a:endParaRPr lang="en-US" sz="3200" b="0" strike="noStrike" spc="-1">
              <a:solidFill>
                <a:srgbClr val="000000"/>
              </a:solidFill>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457200" y="274320"/>
            <a:ext cx="8229600" cy="1143000"/>
          </a:xfrm>
          <a:prstGeom prst="rect">
            <a:avLst/>
          </a:prstGeom>
        </p:spPr>
        <p:txBody>
          <a:bodyPr lIns="90000" tIns="46800" rIns="90000" bIns="46800" anchor="ctr">
            <a:spAutoFit/>
          </a:bodyPr>
          <a:lstStyle/>
          <a:p>
            <a:pPr algn="ctr"/>
            <a:endParaRPr lang="en-US" sz="4400" b="0" strike="noStrike" spc="-1">
              <a:solidFill>
                <a:srgbClr val="000000"/>
              </a:solidFill>
              <a:latin typeface="Arial"/>
            </a:endParaRPr>
          </a:p>
        </p:txBody>
      </p:sp>
      <p:sp>
        <p:nvSpPr>
          <p:cNvPr id="19" name="PlaceHolder 2"/>
          <p:cNvSpPr>
            <a:spLocks noGrp="1"/>
          </p:cNvSpPr>
          <p:nvPr>
            <p:ph type="body"/>
          </p:nvPr>
        </p:nvSpPr>
        <p:spPr>
          <a:xfrm>
            <a:off x="457200" y="1600200"/>
            <a:ext cx="4015800" cy="4525920"/>
          </a:xfrm>
          <a:prstGeom prst="rect">
            <a:avLst/>
          </a:prstGeom>
        </p:spPr>
        <p:txBody>
          <a:bodyPr lIns="90000" tIns="46800" rIns="90000" bIns="46800">
            <a:normAutofit/>
          </a:bodyPr>
          <a:lstStyle/>
          <a:p>
            <a:endParaRPr lang="en-US" sz="3200" b="0" strike="noStrike" spc="-1">
              <a:solidFill>
                <a:srgbClr val="000000"/>
              </a:solidFill>
              <a:latin typeface="Arial"/>
            </a:endParaRPr>
          </a:p>
        </p:txBody>
      </p:sp>
      <p:sp>
        <p:nvSpPr>
          <p:cNvPr id="20" name="PlaceHolder 3"/>
          <p:cNvSpPr>
            <a:spLocks noGrp="1"/>
          </p:cNvSpPr>
          <p:nvPr>
            <p:ph type="body"/>
          </p:nvPr>
        </p:nvSpPr>
        <p:spPr>
          <a:xfrm>
            <a:off x="4674240" y="1600200"/>
            <a:ext cx="4015800" cy="2158560"/>
          </a:xfrm>
          <a:prstGeom prst="rect">
            <a:avLst/>
          </a:prstGeom>
        </p:spPr>
        <p:txBody>
          <a:bodyPr lIns="90000" tIns="46800" rIns="90000" bIns="46800">
            <a:normAutofit/>
          </a:bodyPr>
          <a:lstStyle/>
          <a:p>
            <a:endParaRPr lang="en-US" sz="3200" b="0" strike="noStrike" spc="-1">
              <a:solidFill>
                <a:srgbClr val="000000"/>
              </a:solidFill>
              <a:latin typeface="Arial"/>
            </a:endParaRPr>
          </a:p>
        </p:txBody>
      </p:sp>
      <p:sp>
        <p:nvSpPr>
          <p:cNvPr id="21" name="PlaceHolder 4"/>
          <p:cNvSpPr>
            <a:spLocks noGrp="1"/>
          </p:cNvSpPr>
          <p:nvPr>
            <p:ph type="body"/>
          </p:nvPr>
        </p:nvSpPr>
        <p:spPr>
          <a:xfrm>
            <a:off x="4674240" y="3964320"/>
            <a:ext cx="4015800" cy="2158560"/>
          </a:xfrm>
          <a:prstGeom prst="rect">
            <a:avLst/>
          </a:prstGeom>
        </p:spPr>
        <p:txBody>
          <a:bodyPr lIns="90000" tIns="46800" rIns="90000" bIns="46800">
            <a:normAutofit/>
          </a:bodyPr>
          <a:lstStyle/>
          <a:p>
            <a:endParaRPr lang="en-US" sz="3200" b="0" strike="noStrike" spc="-1">
              <a:solidFill>
                <a:srgbClr val="000000"/>
              </a:solidFill>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457200" y="274320"/>
            <a:ext cx="8229600" cy="1143000"/>
          </a:xfrm>
          <a:prstGeom prst="rect">
            <a:avLst/>
          </a:prstGeom>
        </p:spPr>
        <p:txBody>
          <a:bodyPr lIns="90000" tIns="46800" rIns="90000" bIns="46800" anchor="ctr">
            <a:spAutoFit/>
          </a:bodyPr>
          <a:lstStyle/>
          <a:p>
            <a:pPr algn="ctr"/>
            <a:endParaRPr lang="en-US" sz="4400" b="0" strike="noStrike" spc="-1">
              <a:solidFill>
                <a:srgbClr val="000000"/>
              </a:solidFill>
              <a:latin typeface="Arial"/>
            </a:endParaRPr>
          </a:p>
        </p:txBody>
      </p:sp>
      <p:sp>
        <p:nvSpPr>
          <p:cNvPr id="23" name="PlaceHolder 2"/>
          <p:cNvSpPr>
            <a:spLocks noGrp="1"/>
          </p:cNvSpPr>
          <p:nvPr>
            <p:ph type="body"/>
          </p:nvPr>
        </p:nvSpPr>
        <p:spPr>
          <a:xfrm>
            <a:off x="457200" y="1600200"/>
            <a:ext cx="4015800" cy="2158560"/>
          </a:xfrm>
          <a:prstGeom prst="rect">
            <a:avLst/>
          </a:prstGeom>
        </p:spPr>
        <p:txBody>
          <a:bodyPr lIns="90000" tIns="46800" rIns="90000" bIns="46800">
            <a:normAutofit/>
          </a:bodyPr>
          <a:lstStyle/>
          <a:p>
            <a:endParaRPr lang="en-US" sz="3200" b="0" strike="noStrike" spc="-1">
              <a:solidFill>
                <a:srgbClr val="000000"/>
              </a:solidFill>
              <a:latin typeface="Arial"/>
            </a:endParaRPr>
          </a:p>
        </p:txBody>
      </p:sp>
      <p:sp>
        <p:nvSpPr>
          <p:cNvPr id="24" name="PlaceHolder 3"/>
          <p:cNvSpPr>
            <a:spLocks noGrp="1"/>
          </p:cNvSpPr>
          <p:nvPr>
            <p:ph type="body"/>
          </p:nvPr>
        </p:nvSpPr>
        <p:spPr>
          <a:xfrm>
            <a:off x="4674240" y="1600200"/>
            <a:ext cx="4015800" cy="2158560"/>
          </a:xfrm>
          <a:prstGeom prst="rect">
            <a:avLst/>
          </a:prstGeom>
        </p:spPr>
        <p:txBody>
          <a:bodyPr lIns="90000" tIns="46800" rIns="90000" bIns="46800">
            <a:normAutofit/>
          </a:bodyPr>
          <a:lstStyle/>
          <a:p>
            <a:endParaRPr lang="en-US" sz="3200" b="0" strike="noStrike" spc="-1">
              <a:solidFill>
                <a:srgbClr val="000000"/>
              </a:solidFill>
              <a:latin typeface="Arial"/>
            </a:endParaRPr>
          </a:p>
        </p:txBody>
      </p:sp>
      <p:sp>
        <p:nvSpPr>
          <p:cNvPr id="25" name="PlaceHolder 4"/>
          <p:cNvSpPr>
            <a:spLocks noGrp="1"/>
          </p:cNvSpPr>
          <p:nvPr>
            <p:ph type="body"/>
          </p:nvPr>
        </p:nvSpPr>
        <p:spPr>
          <a:xfrm>
            <a:off x="457200" y="3964320"/>
            <a:ext cx="8229600" cy="2158560"/>
          </a:xfrm>
          <a:prstGeom prst="rect">
            <a:avLst/>
          </a:prstGeom>
        </p:spPr>
        <p:txBody>
          <a:bodyPr lIns="90000" tIns="46800" rIns="90000" bIns="46800">
            <a:normAutofit/>
          </a:bodyPr>
          <a:lstStyle/>
          <a:p>
            <a:endParaRPr lang="en-US" sz="3200" b="0" strike="noStrike" spc="-1">
              <a:solidFill>
                <a:srgbClr val="000000"/>
              </a:solidFill>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457200" y="274320"/>
            <a:ext cx="8229600" cy="1143000"/>
          </a:xfrm>
          <a:prstGeom prst="rect">
            <a:avLst/>
          </a:prstGeom>
        </p:spPr>
        <p:txBody>
          <a:bodyPr lIns="90000" tIns="46800" rIns="90000" bIns="46800" anchor="ctr">
            <a:noAutofit/>
          </a:bodyPr>
          <a:lstStyle/>
          <a:p>
            <a:pPr algn="ctr"/>
            <a:r>
              <a:rPr lang="en-US" sz="4400" b="0" strike="noStrike" spc="-1">
                <a:solidFill>
                  <a:srgbClr val="000000"/>
                </a:solidFill>
                <a:latin typeface="Arial"/>
              </a:rPr>
              <a:t>Click to edit the title text format</a:t>
            </a:r>
          </a:p>
        </p:txBody>
      </p:sp>
      <p:sp>
        <p:nvSpPr>
          <p:cNvPr id="6" name="PlaceHolder 2"/>
          <p:cNvSpPr>
            <a:spLocks noGrp="1"/>
          </p:cNvSpPr>
          <p:nvPr>
            <p:ph type="body"/>
          </p:nvPr>
        </p:nvSpPr>
        <p:spPr>
          <a:xfrm>
            <a:off x="457200" y="1600200"/>
            <a:ext cx="8229600" cy="4525920"/>
          </a:xfrm>
          <a:prstGeom prst="rect">
            <a:avLst/>
          </a:prstGeom>
        </p:spPr>
        <p:txBody>
          <a:bodyPr lIns="90000" tIns="46800" rIns="90000" bIns="46800">
            <a:normAutofit/>
          </a:bodyPr>
          <a:lstStyle/>
          <a:p>
            <a:pPr marL="342720" indent="-342720">
              <a:spcBef>
                <a:spcPts val="799"/>
              </a:spcBef>
              <a:buClr>
                <a:srgbClr val="000000"/>
              </a:buClr>
              <a:buFont typeface="Arial"/>
              <a:buChar char="•"/>
            </a:pPr>
            <a:r>
              <a:rPr lang="en-US" sz="3200" b="0" strike="noStrike" spc="-1">
                <a:solidFill>
                  <a:srgbClr val="000000"/>
                </a:solidFill>
                <a:latin typeface="Arial"/>
              </a:rPr>
              <a:t>Click to edit the outline text format</a:t>
            </a:r>
          </a:p>
          <a:p>
            <a:pPr marL="742680" lvl="1" indent="-285480">
              <a:spcBef>
                <a:spcPts val="799"/>
              </a:spcBef>
              <a:buClr>
                <a:srgbClr val="000000"/>
              </a:buClr>
              <a:buFont typeface="Arial"/>
              <a:buChar char="–"/>
            </a:pPr>
            <a:r>
              <a:rPr lang="en-US" sz="3200" b="0" strike="noStrike" spc="-1">
                <a:solidFill>
                  <a:srgbClr val="000000"/>
                </a:solidFill>
                <a:latin typeface="Arial"/>
              </a:rPr>
              <a:t>Second Outline Level</a:t>
            </a:r>
          </a:p>
          <a:p>
            <a:pPr marL="1143000" lvl="2" indent="-228600">
              <a:spcBef>
                <a:spcPts val="799"/>
              </a:spcBef>
              <a:buClr>
                <a:srgbClr val="000000"/>
              </a:buClr>
              <a:buFont typeface="Arial"/>
              <a:buChar char="•"/>
            </a:pPr>
            <a:r>
              <a:rPr lang="en-US" sz="3200" b="0" strike="noStrike" spc="-1">
                <a:solidFill>
                  <a:srgbClr val="000000"/>
                </a:solidFill>
                <a:latin typeface="Arial"/>
              </a:rPr>
              <a:t>Third Outline Level</a:t>
            </a:r>
          </a:p>
          <a:p>
            <a:pPr marL="1600200" lvl="3" indent="-228600">
              <a:spcBef>
                <a:spcPts val="799"/>
              </a:spcBef>
              <a:buClr>
                <a:srgbClr val="000000"/>
              </a:buClr>
              <a:buFont typeface="Arial"/>
              <a:buChar char="–"/>
            </a:pPr>
            <a:r>
              <a:rPr lang="en-US" sz="3200" b="0" strike="noStrike" spc="-1">
                <a:solidFill>
                  <a:srgbClr val="000000"/>
                </a:solidFill>
                <a:latin typeface="Arial"/>
              </a:rPr>
              <a:t>Fourth Outline Level</a:t>
            </a:r>
          </a:p>
          <a:p>
            <a:pPr marL="2057400" lvl="4" indent="-228600">
              <a:spcBef>
                <a:spcPts val="799"/>
              </a:spcBef>
              <a:buClr>
                <a:srgbClr val="000000"/>
              </a:buClr>
              <a:buFont typeface="Arial"/>
              <a:buChar char="»"/>
            </a:pPr>
            <a:r>
              <a:rPr lang="en-US" sz="3200" b="0" strike="noStrike" spc="-1">
                <a:solidFill>
                  <a:srgbClr val="000000"/>
                </a:solidFill>
                <a:latin typeface="Arial"/>
              </a:rPr>
              <a:t>Fifth Outline Level</a:t>
            </a:r>
          </a:p>
          <a:p>
            <a:pPr marL="2057400" lvl="5" indent="-228600">
              <a:spcBef>
                <a:spcPts val="799"/>
              </a:spcBef>
              <a:buClr>
                <a:srgbClr val="000000"/>
              </a:buClr>
              <a:buFont typeface="Arial"/>
              <a:buChar char="»"/>
            </a:pPr>
            <a:r>
              <a:rPr lang="en-US" sz="3200" b="0" strike="noStrike" spc="-1">
                <a:solidFill>
                  <a:srgbClr val="000000"/>
                </a:solidFill>
                <a:latin typeface="Arial"/>
              </a:rPr>
              <a:t>Sixth Outline Level</a:t>
            </a:r>
          </a:p>
          <a:p>
            <a:pPr marL="2057400" lvl="6" indent="-228600">
              <a:spcBef>
                <a:spcPts val="799"/>
              </a:spcBef>
              <a:buClr>
                <a:srgbClr val="000000"/>
              </a:buClr>
              <a:buFont typeface="Arial"/>
              <a:buChar char="»"/>
            </a:pPr>
            <a:r>
              <a:rPr lang="en-US" sz="3200" b="0" strike="noStrike" spc="-1">
                <a:solidFill>
                  <a:srgbClr val="000000"/>
                </a:solidFill>
                <a:latin typeface="Arial"/>
              </a:rPr>
              <a:t>Seventh Outline Level</a:t>
            </a:r>
          </a:p>
        </p:txBody>
      </p:sp>
      <p:sp>
        <p:nvSpPr>
          <p:cNvPr id="2" name="PlaceHolder 3"/>
          <p:cNvSpPr>
            <a:spLocks noGrp="1"/>
          </p:cNvSpPr>
          <p:nvPr>
            <p:ph type="dt"/>
          </p:nvPr>
        </p:nvSpPr>
        <p:spPr>
          <a:xfrm>
            <a:off x="456840" y="6244920"/>
            <a:ext cx="2133720" cy="476280"/>
          </a:xfrm>
          <a:prstGeom prst="rect">
            <a:avLst/>
          </a:prstGeom>
        </p:spPr>
        <p:txBody>
          <a:bodyPr lIns="90000" tIns="46800" rIns="90000" bIns="46800">
            <a:noAutofit/>
          </a:bodyPr>
          <a:lstStyle/>
          <a:p>
            <a:endParaRPr lang="en-US" sz="2000" b="0" strike="noStrike" spc="-1">
              <a:solidFill>
                <a:srgbClr val="000000"/>
              </a:solidFill>
              <a:latin typeface="Arial"/>
            </a:endParaRPr>
          </a:p>
        </p:txBody>
      </p:sp>
      <p:sp>
        <p:nvSpPr>
          <p:cNvPr id="3" name="PlaceHolder 4"/>
          <p:cNvSpPr>
            <a:spLocks noGrp="1"/>
          </p:cNvSpPr>
          <p:nvPr>
            <p:ph type="ftr"/>
          </p:nvPr>
        </p:nvSpPr>
        <p:spPr>
          <a:xfrm>
            <a:off x="3124080" y="6244920"/>
            <a:ext cx="2895840" cy="476280"/>
          </a:xfrm>
          <a:prstGeom prst="rect">
            <a:avLst/>
          </a:prstGeom>
        </p:spPr>
        <p:txBody>
          <a:bodyPr lIns="90000" tIns="46800" rIns="90000" bIns="46800">
            <a:noAutofit/>
          </a:bodyPr>
          <a:lstStyle/>
          <a:p>
            <a:endParaRPr lang="en-US" sz="2000" b="0" strike="noStrike" spc="-1">
              <a:solidFill>
                <a:srgbClr val="000000"/>
              </a:solidFill>
              <a:latin typeface="Arial"/>
            </a:endParaRPr>
          </a:p>
        </p:txBody>
      </p:sp>
      <p:sp>
        <p:nvSpPr>
          <p:cNvPr id="4" name="PlaceHolder 5"/>
          <p:cNvSpPr>
            <a:spLocks noGrp="1"/>
          </p:cNvSpPr>
          <p:nvPr>
            <p:ph type="sldNum"/>
          </p:nvPr>
        </p:nvSpPr>
        <p:spPr>
          <a:xfrm>
            <a:off x="6552720" y="6244920"/>
            <a:ext cx="2133720" cy="476280"/>
          </a:xfrm>
          <a:prstGeom prst="rect">
            <a:avLst/>
          </a:prstGeom>
        </p:spPr>
        <p:txBody>
          <a:bodyPr lIns="90000" tIns="46800" rIns="90000" bIns="46800">
            <a:noAutofit/>
          </a:bodyPr>
          <a:lstStyle/>
          <a:p>
            <a:pPr algn="r"/>
            <a:fld id="{40172F2E-ED9F-4322-9D9D-CA66B08B608B}" type="slidenum">
              <a:rPr lang="ru-RU" sz="1400" b="0" strike="noStrike" spc="-1">
                <a:solidFill>
                  <a:srgbClr val="000000"/>
                </a:solidFill>
                <a:latin typeface="Arial"/>
              </a:rPr>
              <a:t>‹#›</a:t>
            </a:fld>
            <a:endParaRPr lang="en-US" sz="1400" b="0" strike="noStrike" spc="-1">
              <a:solidFill>
                <a:srgbClr val="000000"/>
              </a:solidFill>
              <a:latin typeface="Aria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4" descr="7220027"/>
          <p:cNvPicPr/>
          <p:nvPr/>
        </p:nvPicPr>
        <p:blipFill>
          <a:blip r:embed="rId2"/>
          <a:stretch/>
        </p:blipFill>
        <p:spPr>
          <a:xfrm>
            <a:off x="0" y="0"/>
            <a:ext cx="9144000" cy="6858000"/>
          </a:xfrm>
          <a:prstGeom prst="rect">
            <a:avLst/>
          </a:prstGeom>
          <a:ln>
            <a:noFill/>
          </a:ln>
        </p:spPr>
      </p:pic>
      <p:sp>
        <p:nvSpPr>
          <p:cNvPr id="42" name="CustomShape 1"/>
          <p:cNvSpPr/>
          <p:nvPr/>
        </p:nvSpPr>
        <p:spPr>
          <a:xfrm>
            <a:off x="179280" y="3429000"/>
            <a:ext cx="3996000" cy="1066680"/>
          </a:xfrm>
          <a:custGeom>
            <a:avLst/>
            <a:gdLst/>
            <a:ahLst/>
            <a:cxnLst/>
            <a:rect l="0" t="0" r="r" b="b"/>
            <a:pathLst>
              <a:path w="11102" h="2965">
                <a:moveTo>
                  <a:pt x="0" y="0"/>
                </a:moveTo>
                <a:lnTo>
                  <a:pt x="11101" y="0"/>
                </a:lnTo>
                <a:moveTo>
                  <a:pt x="0" y="2964"/>
                </a:moveTo>
                <a:lnTo>
                  <a:pt x="11101" y="2964"/>
                </a:lnTo>
              </a:path>
            </a:pathLst>
          </a:custGeom>
          <a:solidFill>
            <a:srgbClr val="B2B2B2">
              <a:alpha val="50000"/>
            </a:srgbClr>
          </a:solidFill>
          <a:ln w="12600">
            <a:solidFill>
              <a:srgbClr val="3333CC"/>
            </a:solidFill>
            <a:miter/>
          </a:ln>
          <a:effectLst>
            <a:outerShdw dist="40186" dir="1096358">
              <a:srgbClr val="9999FF"/>
            </a:outerShdw>
          </a:effectLst>
        </p:spPr>
        <p:style>
          <a:lnRef idx="0">
            <a:scrgbClr r="0" g="0" b="0"/>
          </a:lnRef>
          <a:fillRef idx="0">
            <a:scrgbClr r="0" g="0" b="0"/>
          </a:fillRef>
          <a:effectRef idx="0">
            <a:scrgbClr r="0" g="0" b="0"/>
          </a:effectRef>
          <a:fontRef idx="minor"/>
        </p:style>
        <p:txBody>
          <a:bodyPr wrap="none" lIns="90000" tIns="46800" rIns="90000" bIns="46800">
            <a:noAutofit/>
          </a:bodyPr>
          <a:lstStyle/>
          <a:p>
            <a:r>
              <a:rPr lang="en-US" sz="2000" b="0" strike="noStrike" spc="1">
                <a:solidFill>
                  <a:srgbClr val="000000"/>
                </a:solidFill>
                <a:latin typeface="Arial"/>
              </a:rPr>
              <a:t>Художественная </a:t>
            </a:r>
            <a:endParaRPr lang="en-US" sz="2000" b="0" strike="noStrike" spc="1">
              <a:solidFill>
                <a:srgbClr val="000000"/>
              </a:solidFill>
              <a:latin typeface="Arial"/>
              <a:ea typeface="Arial"/>
            </a:endParaRPr>
          </a:p>
        </p:txBody>
      </p:sp>
      <p:sp>
        <p:nvSpPr>
          <p:cNvPr id="43" name="CustomShape 2"/>
          <p:cNvSpPr/>
          <p:nvPr/>
        </p:nvSpPr>
        <p:spPr>
          <a:xfrm>
            <a:off x="395280" y="4724280"/>
            <a:ext cx="3456000" cy="1152720"/>
          </a:xfrm>
          <a:custGeom>
            <a:avLst/>
            <a:gdLst/>
            <a:ahLst/>
            <a:cxnLst/>
            <a:rect l="0" t="0" r="r" b="b"/>
            <a:pathLst>
              <a:path w="9602" h="3204">
                <a:moveTo>
                  <a:pt x="0" y="0"/>
                </a:moveTo>
                <a:lnTo>
                  <a:pt x="9601" y="0"/>
                </a:lnTo>
                <a:moveTo>
                  <a:pt x="0" y="3203"/>
                </a:moveTo>
                <a:lnTo>
                  <a:pt x="9601" y="3203"/>
                </a:lnTo>
              </a:path>
            </a:pathLst>
          </a:custGeom>
          <a:solidFill>
            <a:srgbClr val="B2B2B2">
              <a:alpha val="50000"/>
            </a:srgbClr>
          </a:solidFill>
          <a:ln w="12600">
            <a:solidFill>
              <a:srgbClr val="3333CC"/>
            </a:solidFill>
            <a:miter/>
          </a:ln>
          <a:effectLst>
            <a:outerShdw dist="40186" dir="1096358">
              <a:srgbClr val="9999FF"/>
            </a:outerShdw>
          </a:effectLst>
        </p:spPr>
        <p:style>
          <a:lnRef idx="0">
            <a:scrgbClr r="0" g="0" b="0"/>
          </a:lnRef>
          <a:fillRef idx="0">
            <a:scrgbClr r="0" g="0" b="0"/>
          </a:fillRef>
          <a:effectRef idx="0">
            <a:scrgbClr r="0" g="0" b="0"/>
          </a:effectRef>
          <a:fontRef idx="minor"/>
        </p:style>
        <p:txBody>
          <a:bodyPr wrap="none" lIns="90000" tIns="46800" rIns="90000" bIns="46800" anchorCtr="1">
            <a:noAutofit/>
          </a:bodyPr>
          <a:lstStyle/>
          <a:p>
            <a:r>
              <a:rPr lang="en-US" sz="2000" b="0" strike="noStrike" spc="1">
                <a:solidFill>
                  <a:srgbClr val="000000"/>
                </a:solidFill>
                <a:latin typeface="Arial"/>
              </a:rPr>
              <a:t>гимнастика</a:t>
            </a:r>
            <a:endParaRPr lang="en-US" sz="2000" b="0" strike="noStrike" spc="1">
              <a:solidFill>
                <a:srgbClr val="000000"/>
              </a:solidFill>
              <a:latin typeface="Arial"/>
              <a:ea typeface="Arial"/>
            </a:endParaRPr>
          </a:p>
        </p:txBody>
      </p:sp>
      <p:sp>
        <p:nvSpPr>
          <p:cNvPr id="44" name="CustomShape 3"/>
          <p:cNvSpPr/>
          <p:nvPr/>
        </p:nvSpPr>
        <p:spPr>
          <a:xfrm>
            <a:off x="6640560" y="4097160"/>
            <a:ext cx="183960" cy="36684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sp>
      <p:sp>
        <p:nvSpPr>
          <p:cNvPr id="45" name="CustomShape 4"/>
          <p:cNvSpPr/>
          <p:nvPr/>
        </p:nvSpPr>
        <p:spPr>
          <a:xfrm>
            <a:off x="6812809" y="4629240"/>
            <a:ext cx="181821" cy="402291"/>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nchor="t">
            <a:spAutoFit/>
          </a:bodyPr>
          <a:lstStyle/>
          <a:p>
            <a:pPr algn="ctr">
              <a:lnSpc>
                <a:spcPct val="100000"/>
              </a:lnSpc>
            </a:pPr>
            <a:endParaRPr lang="ru-RU" sz="2000" b="1" strike="noStrike" spc="-1" dirty="0">
              <a:solidFill>
                <a:srgbClr val="333399"/>
              </a:solidFill>
              <a:latin typeface="Arial Black"/>
            </a:endParaRPr>
          </a:p>
        </p:txBody>
      </p:sp>
    </p:spTree>
  </p:cSld>
  <p:clrMapOvr>
    <a:masterClrMapping/>
  </p:clrMapOvr>
  <p:transition spd="med">
    <p:random/>
  </p:transition>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0">
          <a:blip r:embed="rId2"/>
          <a:tile/>
        </a:blipFill>
        <a:effectLst/>
      </p:bgPr>
    </p:bg>
    <p:spTree>
      <p:nvGrpSpPr>
        <p:cNvPr id="1" name=""/>
        <p:cNvGrpSpPr/>
        <p:nvPr/>
      </p:nvGrpSpPr>
      <p:grpSpPr>
        <a:xfrm>
          <a:off x="0" y="0"/>
          <a:ext cx="0" cy="0"/>
          <a:chOff x="0" y="0"/>
          <a:chExt cx="0" cy="0"/>
        </a:xfrm>
      </p:grpSpPr>
      <p:pic>
        <p:nvPicPr>
          <p:cNvPr id="68" name="Picture 4" descr="71635b39f156e75d1e246d41a61_prev"/>
          <p:cNvPicPr/>
          <p:nvPr/>
        </p:nvPicPr>
        <p:blipFill>
          <a:blip r:embed="rId3"/>
          <a:stretch/>
        </p:blipFill>
        <p:spPr>
          <a:xfrm>
            <a:off x="0" y="0"/>
            <a:ext cx="9144000" cy="6858000"/>
          </a:xfrm>
          <a:prstGeom prst="rect">
            <a:avLst/>
          </a:prstGeom>
          <a:ln>
            <a:noFill/>
          </a:ln>
        </p:spPr>
      </p:pic>
      <p:sp>
        <p:nvSpPr>
          <p:cNvPr id="69" name="CustomShape 1"/>
          <p:cNvSpPr/>
          <p:nvPr/>
        </p:nvSpPr>
        <p:spPr>
          <a:xfrm>
            <a:off x="611280" y="189000"/>
            <a:ext cx="7920000" cy="4508280"/>
          </a:xfrm>
          <a:custGeom>
            <a:avLst/>
            <a:gdLst/>
            <a:ahLst/>
            <a:cxnLst/>
            <a:rect l="0" t="0" r="r" b="b"/>
            <a:pathLst>
              <a:path w="22002" h="12525">
                <a:moveTo>
                  <a:pt x="0" y="0"/>
                </a:moveTo>
                <a:lnTo>
                  <a:pt x="22001" y="0"/>
                </a:lnTo>
                <a:moveTo>
                  <a:pt x="0" y="12524"/>
                </a:moveTo>
                <a:lnTo>
                  <a:pt x="22001" y="12524"/>
                </a:lnTo>
              </a:path>
            </a:pathLst>
          </a:custGeom>
          <a:solidFill>
            <a:srgbClr val="B2B2B2">
              <a:alpha val="50000"/>
            </a:srgbClr>
          </a:solidFill>
          <a:ln w="12600">
            <a:solidFill>
              <a:srgbClr val="3333CC"/>
            </a:solidFill>
            <a:miter/>
          </a:ln>
          <a:effectLst>
            <a:outerShdw dist="40186" dir="1096358">
              <a:srgbClr val="9999FF"/>
            </a:outerShdw>
          </a:effectLst>
        </p:spPr>
        <p:style>
          <a:lnRef idx="0">
            <a:scrgbClr r="0" g="0" b="0"/>
          </a:lnRef>
          <a:fillRef idx="0">
            <a:scrgbClr r="0" g="0" b="0"/>
          </a:fillRef>
          <a:effectRef idx="0">
            <a:scrgbClr r="0" g="0" b="0"/>
          </a:effectRef>
          <a:fontRef idx="minor"/>
        </p:style>
        <p:txBody>
          <a:bodyPr wrap="none" lIns="90000" tIns="46800" rIns="90000" bIns="46800" anchorCtr="1">
            <a:noAutofit/>
          </a:bodyPr>
          <a:lstStyle/>
          <a:p>
            <a:r>
              <a:rPr lang="en-US" sz="2000" b="0" strike="noStrike" spc="1">
                <a:solidFill>
                  <a:srgbClr val="000000"/>
                </a:solidFill>
                <a:latin typeface="Arial"/>
              </a:rPr>
              <a:t>Система оценок</a:t>
            </a:r>
            <a:endParaRPr lang="en-US" sz="2000" b="0" strike="noStrike" spc="1">
              <a:solidFill>
                <a:srgbClr val="000000"/>
              </a:solidFill>
              <a:latin typeface="Arial"/>
              <a:ea typeface="Arial"/>
            </a:endParaRPr>
          </a:p>
        </p:txBody>
      </p:sp>
      <p:sp>
        <p:nvSpPr>
          <p:cNvPr id="70" name="CustomShape 2"/>
          <p:cNvSpPr/>
          <p:nvPr/>
        </p:nvSpPr>
        <p:spPr>
          <a:xfrm>
            <a:off x="-4454640" y="3230640"/>
            <a:ext cx="184320" cy="396720"/>
          </a:xfrm>
          <a:prstGeom prst="rect">
            <a:avLst/>
          </a:prstGeom>
          <a:noFill/>
          <a:ln>
            <a:noFill/>
          </a:ln>
        </p:spPr>
        <p:style>
          <a:lnRef idx="0">
            <a:scrgbClr r="0" g="0" b="0"/>
          </a:lnRef>
          <a:fillRef idx="0">
            <a:scrgbClr r="0" g="0" b="0"/>
          </a:fillRef>
          <a:effectRef idx="0">
            <a:scrgbClr r="0" g="0" b="0"/>
          </a:effectRef>
          <a:fontRef idx="minor"/>
        </p:style>
      </p:sp>
    </p:spTree>
  </p:cSld>
  <p:clrMapOvr>
    <a:masterClrMapping/>
  </p:clrMapOvr>
  <p:transition spd="med">
    <p:random/>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CustomShape 1"/>
          <p:cNvSpPr/>
          <p:nvPr/>
        </p:nvSpPr>
        <p:spPr>
          <a:xfrm>
            <a:off x="0" y="-955440"/>
            <a:ext cx="9144000" cy="6873480"/>
          </a:xfrm>
          <a:prstGeom prst="rect">
            <a:avLst/>
          </a:prstGeom>
          <a:solidFill>
            <a:srgbClr val="FFFFFF"/>
          </a:solidFill>
          <a:ln>
            <a:noFill/>
          </a:ln>
        </p:spPr>
        <p:style>
          <a:lnRef idx="0">
            <a:scrgbClr r="0" g="0" b="0"/>
          </a:lnRef>
          <a:fillRef idx="0">
            <a:scrgbClr r="0" g="0" b="0"/>
          </a:fillRef>
          <a:effectRef idx="0">
            <a:scrgbClr r="0" g="0" b="0"/>
          </a:effectRef>
          <a:fontRef idx="minor"/>
        </p:style>
        <p:txBody>
          <a:bodyPr lIns="237960" tIns="47520" rIns="0" bIns="0" anchor="ctr">
            <a:spAutoFit/>
          </a:bodyPr>
          <a:lstStyle/>
          <a:p>
            <a:pPr algn="ctr"/>
            <a:r>
              <a:rPr lang="ru-RU" sz="2800" b="0" strike="noStrike" spc="-1">
                <a:solidFill>
                  <a:srgbClr val="000000"/>
                </a:solidFill>
                <a:latin typeface="Arial"/>
              </a:rPr>
              <a:t>Выступление гимнасток оценивают три бригады судей:</a:t>
            </a:r>
            <a:endParaRPr lang="en-US" sz="2800" b="0" strike="noStrike" spc="-1">
              <a:solidFill>
                <a:srgbClr val="000000"/>
              </a:solidFill>
              <a:latin typeface="Arial"/>
            </a:endParaRPr>
          </a:p>
          <a:p>
            <a:pPr algn="ctr"/>
            <a:r>
              <a:rPr lang="ru-RU" sz="2800" b="1" strike="noStrike" spc="-1">
                <a:solidFill>
                  <a:srgbClr val="000000"/>
                </a:solidFill>
                <a:latin typeface="Arial"/>
              </a:rPr>
              <a:t>Трудность (D)</a:t>
            </a:r>
            <a:r>
              <a:rPr lang="ru-RU" sz="2800" b="0" strike="noStrike" spc="-1">
                <a:solidFill>
                  <a:srgbClr val="000000"/>
                </a:solidFill>
                <a:latin typeface="Arial"/>
              </a:rPr>
              <a:t> оценивают две подгруппы судей - D1 (2 судьи, оценивают технику исполнения) и D2 (2 судьи, оценивают технику работы с предметом). При подсчёте оценки учитывается среднее арифметическое бригад D1 и D2: (D1+D2)/2.</a:t>
            </a:r>
            <a:endParaRPr lang="en-US" sz="2800" b="0" strike="noStrike" spc="-1">
              <a:solidFill>
                <a:srgbClr val="000000"/>
              </a:solidFill>
              <a:latin typeface="Arial"/>
            </a:endParaRPr>
          </a:p>
          <a:p>
            <a:pPr algn="ctr"/>
            <a:r>
              <a:rPr lang="ru-RU" sz="2800" b="1" strike="noStrike" spc="-1">
                <a:solidFill>
                  <a:srgbClr val="000000"/>
                </a:solidFill>
                <a:latin typeface="Arial"/>
              </a:rPr>
              <a:t>Артистизм</a:t>
            </a:r>
            <a:r>
              <a:rPr lang="ru-RU" sz="2800" b="0" strike="noStrike" spc="-1">
                <a:solidFill>
                  <a:srgbClr val="000000"/>
                </a:solidFill>
                <a:latin typeface="Arial"/>
              </a:rPr>
              <a:t> и хореографию </a:t>
            </a:r>
            <a:r>
              <a:rPr lang="ru-RU" sz="2800" b="1" strike="noStrike" spc="-1">
                <a:solidFill>
                  <a:srgbClr val="000000"/>
                </a:solidFill>
                <a:latin typeface="Arial"/>
              </a:rPr>
              <a:t>(А)</a:t>
            </a:r>
            <a:r>
              <a:rPr lang="ru-RU" sz="2800" b="0" strike="noStrike" spc="-1">
                <a:solidFill>
                  <a:srgbClr val="000000"/>
                </a:solidFill>
                <a:latin typeface="Arial"/>
              </a:rPr>
              <a:t> оценивают 4 судьи;</a:t>
            </a:r>
            <a:endParaRPr lang="en-US" sz="2800" b="0" strike="noStrike" spc="-1">
              <a:solidFill>
                <a:srgbClr val="000000"/>
              </a:solidFill>
              <a:latin typeface="Arial"/>
            </a:endParaRPr>
          </a:p>
          <a:p>
            <a:pPr algn="ctr"/>
            <a:r>
              <a:rPr lang="ru-RU" sz="2800" b="1" strike="noStrike" spc="-1">
                <a:solidFill>
                  <a:srgbClr val="000000"/>
                </a:solidFill>
                <a:latin typeface="Arial"/>
              </a:rPr>
              <a:t>Исполнение (Е)</a:t>
            </a:r>
            <a:r>
              <a:rPr lang="ru-RU" sz="2800" b="0" strike="noStrike" spc="-1">
                <a:solidFill>
                  <a:srgbClr val="000000"/>
                </a:solidFill>
                <a:latin typeface="Arial"/>
              </a:rPr>
              <a:t> оценивают 4 судьи. Они применяют сбавки за ошибки;</a:t>
            </a:r>
            <a:endParaRPr lang="en-US" sz="2800" b="0" strike="noStrike" spc="-1">
              <a:solidFill>
                <a:srgbClr val="000000"/>
              </a:solidFill>
              <a:latin typeface="Arial"/>
            </a:endParaRPr>
          </a:p>
          <a:p>
            <a:pPr algn="ctr"/>
            <a:r>
              <a:rPr lang="ru-RU" sz="2800" b="0" strike="noStrike" spc="-1">
                <a:solidFill>
                  <a:srgbClr val="000000"/>
                </a:solidFill>
                <a:latin typeface="Arial"/>
              </a:rPr>
              <a:t>На любых соревнованиях обязательно работает судья-координатор, следящий за формальной стороной выступления (например, количество предметов на площадке, выходы за площадку и т.д.).</a:t>
            </a:r>
            <a:endParaRPr lang="en-US" sz="2800" b="0" strike="noStrike" spc="-1">
              <a:solidFill>
                <a:srgbClr val="000000"/>
              </a:solidFill>
              <a:latin typeface="Arial"/>
            </a:endParaRPr>
          </a:p>
          <a:p>
            <a:pPr algn="ctr"/>
            <a:r>
              <a:rPr lang="ru-RU" sz="2800" b="0" strike="noStrike" spc="-1">
                <a:solidFill>
                  <a:srgbClr val="000000"/>
                </a:solidFill>
                <a:latin typeface="Arial"/>
              </a:rPr>
              <a:t>Итоговая оценка подсчитывается по формуле: </a:t>
            </a:r>
            <a:r>
              <a:rPr lang="ru-RU" sz="2800" b="1" strike="noStrike" spc="-1">
                <a:solidFill>
                  <a:srgbClr val="000000"/>
                </a:solidFill>
                <a:latin typeface="Arial"/>
              </a:rPr>
              <a:t>Оценка = (D1+D2)/2+A+E</a:t>
            </a:r>
            <a:endParaRPr lang="en-US" sz="2800" b="0" strike="noStrike" spc="-1">
              <a:solidFill>
                <a:srgbClr val="000000"/>
              </a:solidFill>
              <a:latin typeface="Arial"/>
            </a:endParaRPr>
          </a:p>
        </p:txBody>
      </p:sp>
    </p:spTree>
  </p:cSld>
  <p:clrMapOvr>
    <a:masterClrMapping/>
  </p:clrMapOvr>
  <p:transition spd="med">
    <p:random/>
  </p:transition>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0">
          <a:blip r:embed="rId2"/>
          <a:tile/>
        </a:blipFill>
        <a:effectLst/>
      </p:bgPr>
    </p:bg>
    <p:spTree>
      <p:nvGrpSpPr>
        <p:cNvPr id="1" name=""/>
        <p:cNvGrpSpPr/>
        <p:nvPr/>
      </p:nvGrpSpPr>
      <p:grpSpPr>
        <a:xfrm>
          <a:off x="0" y="0"/>
          <a:ext cx="0" cy="0"/>
          <a:chOff x="0" y="0"/>
          <a:chExt cx="0" cy="0"/>
        </a:xfrm>
      </p:grpSpPr>
      <p:pic>
        <p:nvPicPr>
          <p:cNvPr id="72" name="Picture 4" descr="28"/>
          <p:cNvPicPr/>
          <p:nvPr/>
        </p:nvPicPr>
        <p:blipFill>
          <a:blip r:embed="rId3"/>
          <a:stretch/>
        </p:blipFill>
        <p:spPr>
          <a:xfrm>
            <a:off x="0" y="0"/>
            <a:ext cx="9144000" cy="6858000"/>
          </a:xfrm>
          <a:prstGeom prst="rect">
            <a:avLst/>
          </a:prstGeom>
          <a:ln>
            <a:noFill/>
          </a:ln>
        </p:spPr>
      </p:pic>
      <p:sp>
        <p:nvSpPr>
          <p:cNvPr id="73" name="CustomShape 1"/>
          <p:cNvSpPr/>
          <p:nvPr/>
        </p:nvSpPr>
        <p:spPr>
          <a:xfrm>
            <a:off x="0" y="189000"/>
            <a:ext cx="9144000" cy="1224000"/>
          </a:xfrm>
          <a:custGeom>
            <a:avLst/>
            <a:gdLst/>
            <a:ahLst/>
            <a:cxnLst/>
            <a:rect l="0" t="0" r="r" b="b"/>
            <a:pathLst>
              <a:path w="25402" h="3402">
                <a:moveTo>
                  <a:pt x="0" y="0"/>
                </a:moveTo>
                <a:lnTo>
                  <a:pt x="25401" y="0"/>
                </a:lnTo>
                <a:moveTo>
                  <a:pt x="0" y="3401"/>
                </a:moveTo>
                <a:lnTo>
                  <a:pt x="25401" y="3401"/>
                </a:lnTo>
              </a:path>
            </a:pathLst>
          </a:custGeom>
          <a:gradFill rotWithShape="0">
            <a:gsLst>
              <a:gs pos="0">
                <a:srgbClr val="FFFFCC"/>
              </a:gs>
              <a:gs pos="100000">
                <a:srgbClr val="FF9999"/>
              </a:gs>
            </a:gsLst>
            <a:lin ang="5400000"/>
          </a:gradFill>
          <a:ln w="9360">
            <a:solidFill>
              <a:srgbClr val="000000"/>
            </a:solidFill>
            <a:miter/>
          </a:ln>
        </p:spPr>
        <p:style>
          <a:lnRef idx="0">
            <a:scrgbClr r="0" g="0" b="0"/>
          </a:lnRef>
          <a:fillRef idx="0">
            <a:scrgbClr r="0" g="0" b="0"/>
          </a:fillRef>
          <a:effectRef idx="0">
            <a:scrgbClr r="0" g="0" b="0"/>
          </a:effectRef>
          <a:fontRef idx="minor"/>
        </p:style>
        <p:txBody>
          <a:bodyPr wrap="none" lIns="90000" tIns="46800" rIns="90000" bIns="46800" anchorCtr="1">
            <a:noAutofit/>
          </a:bodyPr>
          <a:lstStyle/>
          <a:p>
            <a:r>
              <a:rPr lang="en-US" sz="2000" b="0" strike="noStrike" spc="1">
                <a:solidFill>
                  <a:srgbClr val="000000"/>
                </a:solidFill>
                <a:latin typeface="Times New Roman"/>
              </a:rPr>
              <a:t>Художественная гимнастика в различных странах</a:t>
            </a:r>
            <a:endParaRPr lang="en-US" sz="2000" b="0" strike="noStrike" spc="1">
              <a:solidFill>
                <a:srgbClr val="000000"/>
              </a:solidFill>
              <a:latin typeface="Times New Roman"/>
              <a:ea typeface="Times New Roman"/>
            </a:endParaRPr>
          </a:p>
        </p:txBody>
      </p:sp>
      <p:sp>
        <p:nvSpPr>
          <p:cNvPr id="74" name="CustomShape 2"/>
          <p:cNvSpPr/>
          <p:nvPr/>
        </p:nvSpPr>
        <p:spPr>
          <a:xfrm>
            <a:off x="0" y="1351080"/>
            <a:ext cx="9144000" cy="25333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ctr">
            <a:spAutoFit/>
          </a:bodyPr>
          <a:lstStyle/>
          <a:p>
            <a:r>
              <a:rPr lang="ru-RU" sz="2000" b="0" strike="noStrike" spc="-1">
                <a:solidFill>
                  <a:srgbClr val="000000"/>
                </a:solidFill>
                <a:latin typeface="Arial"/>
              </a:rPr>
              <a:t>    </a:t>
            </a:r>
            <a:r>
              <a:rPr lang="ru-RU" sz="2000" b="0" strike="noStrike" spc="-1">
                <a:solidFill>
                  <a:srgbClr val="008000"/>
                </a:solidFill>
                <a:latin typeface="Arial"/>
              </a:rPr>
              <a:t>На протяжении своего существования несколько стран всегда занимали лидирующие позиции в развитии этого вида спорта. Вначале появления на мировой арене это был СССР, затем Болгария . В период с 1960 до 1991 года основная конкурентная борьба проходила между гимнастками этих двух стран. Причём доминирующие позиции, за исключением некоторых периодов занимали болгарские гимнастки. Представительницы других государств реально могли претендовать лишь на отдельные серебряные, а чаще бронзовые медали </a:t>
            </a:r>
            <a:endParaRPr lang="en-US" sz="2000" b="0" strike="noStrike" spc="-1">
              <a:solidFill>
                <a:srgbClr val="000000"/>
              </a:solidFill>
              <a:latin typeface="Arial"/>
            </a:endParaRPr>
          </a:p>
        </p:txBody>
      </p:sp>
      <p:sp>
        <p:nvSpPr>
          <p:cNvPr id="75" name="CustomShape 3"/>
          <p:cNvSpPr/>
          <p:nvPr/>
        </p:nvSpPr>
        <p:spPr>
          <a:xfrm>
            <a:off x="0" y="4347000"/>
            <a:ext cx="9144000" cy="161856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ctr">
            <a:spAutoFit/>
          </a:bodyPr>
          <a:lstStyle/>
          <a:p>
            <a:r>
              <a:rPr lang="ru-RU" sz="2000" b="0" strike="noStrike" spc="-1">
                <a:solidFill>
                  <a:srgbClr val="000000"/>
                </a:solidFill>
                <a:latin typeface="Arial"/>
              </a:rPr>
              <a:t>    </a:t>
            </a:r>
            <a:r>
              <a:rPr lang="ru-RU" sz="2000" b="0" strike="noStrike" spc="-1">
                <a:solidFill>
                  <a:srgbClr val="008000"/>
                </a:solidFill>
                <a:latin typeface="Arial"/>
              </a:rPr>
              <a:t>Нельзя не отметить популярность этого вида спорта в таких странах как Испания, Канада, Италия, Япония, Франция, Израиль. Вряд ли можно говорить о существовании собственных школ и стилей художественной гимнастики в этих странах, но отдельным талантливым спортсменкам, время от времени, удаётся потеснить с пьедестала признанных лидеров. </a:t>
            </a:r>
            <a:endParaRPr lang="en-US" sz="2000" b="0" strike="noStrike" spc="-1">
              <a:solidFill>
                <a:srgbClr val="000000"/>
              </a:solidFill>
              <a:latin typeface="Arial"/>
            </a:endParaRPr>
          </a:p>
        </p:txBody>
      </p:sp>
    </p:spTree>
  </p:cSld>
  <p:clrMapOvr>
    <a:masterClrMapping/>
  </p:clrMapOvr>
  <p:transition spd="med">
    <p:rand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 name="Picture 4" descr="vector-beautiful-artistic-gymnastics_15-11857 (1)"/>
          <p:cNvPicPr/>
          <p:nvPr/>
        </p:nvPicPr>
        <p:blipFill>
          <a:blip r:embed="rId2"/>
          <a:stretch/>
        </p:blipFill>
        <p:spPr>
          <a:xfrm>
            <a:off x="0" y="0"/>
            <a:ext cx="9144000" cy="6858000"/>
          </a:xfrm>
          <a:prstGeom prst="rect">
            <a:avLst/>
          </a:prstGeom>
          <a:ln>
            <a:noFill/>
          </a:ln>
        </p:spPr>
      </p:pic>
      <p:sp>
        <p:nvSpPr>
          <p:cNvPr id="77" name="CustomShape 1"/>
          <p:cNvSpPr/>
          <p:nvPr/>
        </p:nvSpPr>
        <p:spPr>
          <a:xfrm>
            <a:off x="509760" y="0"/>
            <a:ext cx="8124480" cy="1916280"/>
          </a:xfrm>
          <a:custGeom>
            <a:avLst/>
            <a:gdLst/>
            <a:ahLst/>
            <a:cxnLst/>
            <a:rect l="0" t="0" r="r" b="b"/>
            <a:pathLst>
              <a:path w="22569" h="5325">
                <a:moveTo>
                  <a:pt x="0" y="0"/>
                </a:moveTo>
                <a:lnTo>
                  <a:pt x="22568" y="0"/>
                </a:lnTo>
                <a:moveTo>
                  <a:pt x="0" y="5324"/>
                </a:moveTo>
                <a:lnTo>
                  <a:pt x="22568" y="5324"/>
                </a:lnTo>
              </a:path>
            </a:pathLst>
          </a:custGeom>
          <a:solidFill>
            <a:srgbClr val="B2B2B2">
              <a:alpha val="50000"/>
            </a:srgbClr>
          </a:solidFill>
          <a:ln w="12600">
            <a:solidFill>
              <a:srgbClr val="3333CC"/>
            </a:solidFill>
            <a:miter/>
          </a:ln>
          <a:effectLst>
            <a:outerShdw dist="40186" dir="1096358">
              <a:srgbClr val="9999FF"/>
            </a:outerShdw>
          </a:effectLst>
        </p:spPr>
        <p:style>
          <a:lnRef idx="0">
            <a:scrgbClr r="0" g="0" b="0"/>
          </a:lnRef>
          <a:fillRef idx="0">
            <a:scrgbClr r="0" g="0" b="0"/>
          </a:fillRef>
          <a:effectRef idx="0">
            <a:scrgbClr r="0" g="0" b="0"/>
          </a:effectRef>
          <a:fontRef idx="minor"/>
        </p:style>
        <p:txBody>
          <a:bodyPr wrap="none" lIns="90000" tIns="46800" rIns="90000" bIns="46800" anchorCtr="1">
            <a:noAutofit/>
          </a:bodyPr>
          <a:lstStyle/>
          <a:p>
            <a:r>
              <a:rPr lang="en-US" sz="2000" b="0" strike="noStrike" spc="1">
                <a:solidFill>
                  <a:srgbClr val="000000"/>
                </a:solidFill>
                <a:latin typeface="Arial"/>
              </a:rPr>
              <a:t>Художественная гимнастика в России</a:t>
            </a:r>
            <a:endParaRPr lang="en-US" sz="2000" b="0" strike="noStrike" spc="1">
              <a:solidFill>
                <a:srgbClr val="000000"/>
              </a:solidFill>
              <a:latin typeface="Arial"/>
              <a:ea typeface="Arial"/>
            </a:endParaRPr>
          </a:p>
        </p:txBody>
      </p:sp>
      <p:sp>
        <p:nvSpPr>
          <p:cNvPr id="78" name="CustomShape 2"/>
          <p:cNvSpPr/>
          <p:nvPr/>
        </p:nvSpPr>
        <p:spPr>
          <a:xfrm>
            <a:off x="0" y="1924920"/>
            <a:ext cx="9144000" cy="350676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ctr">
            <a:spAutoFit/>
          </a:bodyPr>
          <a:lstStyle/>
          <a:p>
            <a:r>
              <a:rPr lang="ru-RU" sz="2800" b="0" strike="noStrike" spc="-1">
                <a:solidFill>
                  <a:srgbClr val="000000"/>
                </a:solidFill>
                <a:latin typeface="Arial"/>
              </a:rPr>
              <a:t>В России художественная гимнастика небезосновательно считается одним из популярнейших видов спорта. Нет города или крупного посёлка городского типа, где бы не занимались этим спортом. Неспроста на летних олимпийских играх большинство чемпионов по художественной гимнастике - россиянки. Их имена знакомы нам и всему миру:</a:t>
            </a:r>
            <a:endParaRPr lang="en-US" sz="2800" b="0" strike="noStrike" spc="-1">
              <a:solidFill>
                <a:srgbClr val="000000"/>
              </a:solidFill>
              <a:latin typeface="Arial"/>
            </a:endParaRPr>
          </a:p>
        </p:txBody>
      </p:sp>
    </p:spTree>
  </p:cSld>
  <p:clrMapOvr>
    <a:masterClrMapping/>
  </p:clrMapOvr>
  <p:transition spd="med">
    <p:rand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 name="Picture 4" descr="1242736372_alina_kabaeva (1)"/>
          <p:cNvPicPr/>
          <p:nvPr/>
        </p:nvPicPr>
        <p:blipFill>
          <a:blip r:embed="rId2"/>
          <a:stretch/>
        </p:blipFill>
        <p:spPr>
          <a:xfrm>
            <a:off x="1763640" y="1413000"/>
            <a:ext cx="5761080" cy="4762440"/>
          </a:xfrm>
          <a:prstGeom prst="rect">
            <a:avLst/>
          </a:prstGeom>
          <a:ln>
            <a:noFill/>
          </a:ln>
        </p:spPr>
      </p:pic>
      <p:sp>
        <p:nvSpPr>
          <p:cNvPr id="80" name="CustomShape 1"/>
          <p:cNvSpPr/>
          <p:nvPr/>
        </p:nvSpPr>
        <p:spPr>
          <a:xfrm>
            <a:off x="2556000" y="260280"/>
            <a:ext cx="3960720" cy="884160"/>
          </a:xfrm>
          <a:custGeom>
            <a:avLst/>
            <a:gdLst/>
            <a:ahLst/>
            <a:cxnLst/>
            <a:rect l="0" t="0" r="r" b="b"/>
            <a:pathLst>
              <a:path w="11003" h="2458">
                <a:moveTo>
                  <a:pt x="0" y="0"/>
                </a:moveTo>
                <a:lnTo>
                  <a:pt x="11002" y="0"/>
                </a:lnTo>
                <a:moveTo>
                  <a:pt x="0" y="2457"/>
                </a:moveTo>
                <a:lnTo>
                  <a:pt x="11002" y="2457"/>
                </a:lnTo>
              </a:path>
            </a:pathLst>
          </a:custGeom>
          <a:solidFill>
            <a:srgbClr val="B2B2B2">
              <a:alpha val="50000"/>
            </a:srgbClr>
          </a:solidFill>
          <a:ln w="12600">
            <a:solidFill>
              <a:srgbClr val="3333CC"/>
            </a:solidFill>
            <a:miter/>
          </a:ln>
          <a:effectLst>
            <a:outerShdw dist="40186" dir="1096358">
              <a:srgbClr val="9999FF"/>
            </a:outerShdw>
          </a:effectLst>
        </p:spPr>
        <p:style>
          <a:lnRef idx="0">
            <a:scrgbClr r="0" g="0" b="0"/>
          </a:lnRef>
          <a:fillRef idx="0">
            <a:scrgbClr r="0" g="0" b="0"/>
          </a:fillRef>
          <a:effectRef idx="0">
            <a:scrgbClr r="0" g="0" b="0"/>
          </a:effectRef>
          <a:fontRef idx="minor"/>
        </p:style>
        <p:txBody>
          <a:bodyPr wrap="none" lIns="90000" tIns="46800" rIns="90000" bIns="46800" anchorCtr="1">
            <a:noAutofit/>
          </a:bodyPr>
          <a:lstStyle/>
          <a:p>
            <a:r>
              <a:rPr lang="en-US" sz="2000" b="0" strike="noStrike" spc="1">
                <a:solidFill>
                  <a:srgbClr val="000000"/>
                </a:solidFill>
                <a:latin typeface="Arial"/>
              </a:rPr>
              <a:t>Алина Кабаева</a:t>
            </a:r>
            <a:endParaRPr lang="en-US" sz="2000" b="0" strike="noStrike" spc="1">
              <a:solidFill>
                <a:srgbClr val="000000"/>
              </a:solidFill>
              <a:latin typeface="Arial"/>
              <a:ea typeface="Arial"/>
            </a:endParaRPr>
          </a:p>
        </p:txBody>
      </p:sp>
    </p:spTree>
  </p:cSld>
  <p:clrMapOvr>
    <a:masterClrMapping/>
  </p:clrMapOvr>
  <p:transition spd="med">
    <p:rand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 name="Picture 4" descr="111853_barsukova0010"/>
          <p:cNvPicPr/>
          <p:nvPr/>
        </p:nvPicPr>
        <p:blipFill>
          <a:blip r:embed="rId2"/>
          <a:stretch/>
        </p:blipFill>
        <p:spPr>
          <a:xfrm>
            <a:off x="4705200" y="200160"/>
            <a:ext cx="4438800" cy="6657840"/>
          </a:xfrm>
          <a:prstGeom prst="rect">
            <a:avLst/>
          </a:prstGeom>
          <a:ln>
            <a:noFill/>
          </a:ln>
        </p:spPr>
      </p:pic>
      <p:sp>
        <p:nvSpPr>
          <p:cNvPr id="82" name="CustomShape 1"/>
          <p:cNvSpPr/>
          <p:nvPr/>
        </p:nvSpPr>
        <p:spPr>
          <a:xfrm rot="5400000">
            <a:off x="-752040" y="2559600"/>
            <a:ext cx="5678640" cy="1800360"/>
          </a:xfrm>
          <a:custGeom>
            <a:avLst/>
            <a:gdLst/>
            <a:ahLst/>
            <a:cxnLst/>
            <a:rect l="0" t="0" r="r" b="b"/>
            <a:pathLst>
              <a:path w="15776" h="5003">
                <a:moveTo>
                  <a:pt x="0" y="0"/>
                </a:moveTo>
                <a:lnTo>
                  <a:pt x="15775" y="0"/>
                </a:lnTo>
                <a:moveTo>
                  <a:pt x="0" y="5002"/>
                </a:moveTo>
                <a:lnTo>
                  <a:pt x="15775" y="5002"/>
                </a:lnTo>
              </a:path>
            </a:pathLst>
          </a:custGeom>
          <a:solidFill>
            <a:srgbClr val="B2B2B2">
              <a:alpha val="50000"/>
            </a:srgbClr>
          </a:solidFill>
          <a:ln w="12600">
            <a:solidFill>
              <a:srgbClr val="3333CC"/>
            </a:solidFill>
            <a:miter/>
          </a:ln>
          <a:effectLst>
            <a:outerShdw dist="40186" dir="1096358">
              <a:srgbClr val="9999FF"/>
            </a:outerShdw>
          </a:effectLst>
        </p:spPr>
        <p:style>
          <a:lnRef idx="0">
            <a:scrgbClr r="0" g="0" b="0"/>
          </a:lnRef>
          <a:fillRef idx="0">
            <a:scrgbClr r="0" g="0" b="0"/>
          </a:fillRef>
          <a:effectRef idx="0">
            <a:scrgbClr r="0" g="0" b="0"/>
          </a:effectRef>
          <a:fontRef idx="minor"/>
        </p:style>
        <p:txBody>
          <a:bodyPr vert="vert" wrap="none" lIns="90000" tIns="46800" rIns="90000" bIns="46800" anchorCtr="1">
            <a:noAutofit/>
          </a:bodyPr>
          <a:lstStyle/>
          <a:p>
            <a:pPr marL="216000" indent="-216000">
              <a:buClr>
                <a:srgbClr val="000000"/>
              </a:buClr>
              <a:buSzPct val="45000"/>
              <a:buFont typeface="Wingdings" charset="2"/>
              <a:buChar char=""/>
            </a:pPr>
            <a:r>
              <a:rPr lang="en-US" sz="2400" b="0" strike="noStrike" spc="1">
                <a:latin typeface="Arial"/>
              </a:rPr>
              <a:t>Юлия Барсукова</a:t>
            </a:r>
            <a:endParaRPr lang="en-US" sz="2400" b="0" strike="noStrike" spc="1">
              <a:latin typeface="Arial"/>
              <a:ea typeface="Arial"/>
            </a:endParaRPr>
          </a:p>
        </p:txBody>
      </p:sp>
    </p:spTree>
  </p:cSld>
  <p:clrMapOvr>
    <a:masterClrMapping/>
  </p:clrMapOvr>
  <p:transition spd="med">
    <p:random/>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 name="Picture 4" descr="Chashina"/>
          <p:cNvPicPr/>
          <p:nvPr/>
        </p:nvPicPr>
        <p:blipFill>
          <a:blip r:embed="rId2"/>
          <a:stretch/>
        </p:blipFill>
        <p:spPr>
          <a:xfrm>
            <a:off x="4788000" y="404640"/>
            <a:ext cx="4000320" cy="6080400"/>
          </a:xfrm>
          <a:prstGeom prst="rect">
            <a:avLst/>
          </a:prstGeom>
          <a:ln>
            <a:noFill/>
          </a:ln>
        </p:spPr>
      </p:pic>
      <p:sp>
        <p:nvSpPr>
          <p:cNvPr id="84" name="CustomShape 1"/>
          <p:cNvSpPr/>
          <p:nvPr/>
        </p:nvSpPr>
        <p:spPr>
          <a:xfrm>
            <a:off x="1187280" y="1557360"/>
            <a:ext cx="2808360" cy="1027080"/>
          </a:xfrm>
          <a:custGeom>
            <a:avLst/>
            <a:gdLst/>
            <a:ahLst/>
            <a:cxnLst/>
            <a:rect l="0" t="0" r="r" b="b"/>
            <a:pathLst>
              <a:path w="7803" h="2855">
                <a:moveTo>
                  <a:pt x="0" y="0"/>
                </a:moveTo>
                <a:lnTo>
                  <a:pt x="7802" y="0"/>
                </a:lnTo>
                <a:moveTo>
                  <a:pt x="0" y="2854"/>
                </a:moveTo>
                <a:lnTo>
                  <a:pt x="7802" y="2854"/>
                </a:lnTo>
              </a:path>
            </a:pathLst>
          </a:custGeom>
          <a:solidFill>
            <a:srgbClr val="B2B2B2">
              <a:alpha val="50000"/>
            </a:srgbClr>
          </a:solidFill>
          <a:ln w="12600">
            <a:solidFill>
              <a:srgbClr val="3333CC"/>
            </a:solidFill>
            <a:miter/>
          </a:ln>
          <a:effectLst>
            <a:outerShdw dist="40186" dir="1096358">
              <a:srgbClr val="9999FF"/>
            </a:outerShdw>
          </a:effectLst>
        </p:spPr>
        <p:style>
          <a:lnRef idx="0">
            <a:scrgbClr r="0" g="0" b="0"/>
          </a:lnRef>
          <a:fillRef idx="0">
            <a:scrgbClr r="0" g="0" b="0"/>
          </a:fillRef>
          <a:effectRef idx="0">
            <a:scrgbClr r="0" g="0" b="0"/>
          </a:effectRef>
          <a:fontRef idx="minor"/>
        </p:style>
        <p:txBody>
          <a:bodyPr wrap="none" lIns="90000" tIns="46800" rIns="90000" bIns="46800" anchorCtr="1">
            <a:noAutofit/>
          </a:bodyPr>
          <a:lstStyle/>
          <a:p>
            <a:r>
              <a:rPr lang="en-US" sz="2000" b="0" strike="noStrike" spc="1">
                <a:solidFill>
                  <a:srgbClr val="000000"/>
                </a:solidFill>
                <a:latin typeface="Arial"/>
              </a:rPr>
              <a:t>Ирина</a:t>
            </a:r>
            <a:endParaRPr lang="en-US" sz="2000" b="0" strike="noStrike" spc="1">
              <a:solidFill>
                <a:srgbClr val="000000"/>
              </a:solidFill>
              <a:latin typeface="Arial"/>
              <a:ea typeface="Arial"/>
            </a:endParaRPr>
          </a:p>
        </p:txBody>
      </p:sp>
      <p:sp>
        <p:nvSpPr>
          <p:cNvPr id="85" name="CustomShape 2"/>
          <p:cNvSpPr/>
          <p:nvPr/>
        </p:nvSpPr>
        <p:spPr>
          <a:xfrm>
            <a:off x="1042920" y="2997360"/>
            <a:ext cx="3241800" cy="1201680"/>
          </a:xfrm>
          <a:custGeom>
            <a:avLst/>
            <a:gdLst/>
            <a:ahLst/>
            <a:cxnLst/>
            <a:rect l="0" t="0" r="r" b="b"/>
            <a:pathLst>
              <a:path w="9007" h="3339">
                <a:moveTo>
                  <a:pt x="0" y="0"/>
                </a:moveTo>
                <a:lnTo>
                  <a:pt x="9006" y="0"/>
                </a:lnTo>
                <a:moveTo>
                  <a:pt x="0" y="3338"/>
                </a:moveTo>
                <a:lnTo>
                  <a:pt x="9006" y="3338"/>
                </a:lnTo>
              </a:path>
            </a:pathLst>
          </a:custGeom>
          <a:solidFill>
            <a:srgbClr val="B2B2B2">
              <a:alpha val="50000"/>
            </a:srgbClr>
          </a:solidFill>
          <a:ln w="12600">
            <a:solidFill>
              <a:srgbClr val="3333CC"/>
            </a:solidFill>
            <a:miter/>
          </a:ln>
          <a:effectLst>
            <a:outerShdw dist="40186" dir="1096358">
              <a:srgbClr val="9999FF"/>
            </a:outerShdw>
          </a:effectLst>
        </p:spPr>
        <p:style>
          <a:lnRef idx="0">
            <a:scrgbClr r="0" g="0" b="0"/>
          </a:lnRef>
          <a:fillRef idx="0">
            <a:scrgbClr r="0" g="0" b="0"/>
          </a:fillRef>
          <a:effectRef idx="0">
            <a:scrgbClr r="0" g="0" b="0"/>
          </a:effectRef>
          <a:fontRef idx="minor"/>
        </p:style>
        <p:txBody>
          <a:bodyPr wrap="none" lIns="90000" tIns="46800" rIns="90000" bIns="46800" anchorCtr="1">
            <a:noAutofit/>
          </a:bodyPr>
          <a:lstStyle/>
          <a:p>
            <a:r>
              <a:rPr lang="en-US" sz="2000" b="0" strike="noStrike" spc="1">
                <a:solidFill>
                  <a:srgbClr val="000000"/>
                </a:solidFill>
                <a:latin typeface="Arial"/>
              </a:rPr>
              <a:t>Чащина</a:t>
            </a:r>
            <a:endParaRPr lang="en-US" sz="2000" b="0" strike="noStrike" spc="1">
              <a:solidFill>
                <a:srgbClr val="000000"/>
              </a:solidFill>
              <a:latin typeface="Arial"/>
              <a:ea typeface="Arial"/>
            </a:endParaRPr>
          </a:p>
        </p:txBody>
      </p:sp>
    </p:spTree>
  </p:cSld>
  <p:clrMapOvr>
    <a:masterClrMapping/>
  </p:clrMapOvr>
  <p:transition spd="med">
    <p:random/>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 name="Picture 4" descr="112_vik9k"/>
          <p:cNvPicPr/>
          <p:nvPr/>
        </p:nvPicPr>
        <p:blipFill>
          <a:blip r:embed="rId2"/>
          <a:stretch/>
        </p:blipFill>
        <p:spPr>
          <a:xfrm>
            <a:off x="4500720" y="476280"/>
            <a:ext cx="4321080" cy="6018120"/>
          </a:xfrm>
          <a:prstGeom prst="rect">
            <a:avLst/>
          </a:prstGeom>
          <a:ln>
            <a:noFill/>
          </a:ln>
        </p:spPr>
      </p:pic>
      <p:sp>
        <p:nvSpPr>
          <p:cNvPr id="87" name="CustomShape 1"/>
          <p:cNvSpPr/>
          <p:nvPr/>
        </p:nvSpPr>
        <p:spPr>
          <a:xfrm>
            <a:off x="1042920" y="1268280"/>
            <a:ext cx="2879640" cy="1171800"/>
          </a:xfrm>
          <a:custGeom>
            <a:avLst/>
            <a:gdLst/>
            <a:ahLst/>
            <a:cxnLst/>
            <a:rect l="0" t="0" r="r" b="b"/>
            <a:pathLst>
              <a:path w="8001" h="3257">
                <a:moveTo>
                  <a:pt x="0" y="0"/>
                </a:moveTo>
                <a:lnTo>
                  <a:pt x="8000" y="0"/>
                </a:lnTo>
                <a:moveTo>
                  <a:pt x="0" y="3256"/>
                </a:moveTo>
                <a:lnTo>
                  <a:pt x="8000" y="3256"/>
                </a:lnTo>
              </a:path>
            </a:pathLst>
          </a:custGeom>
          <a:solidFill>
            <a:srgbClr val="B2B2B2">
              <a:alpha val="50000"/>
            </a:srgbClr>
          </a:solidFill>
          <a:ln w="12600">
            <a:solidFill>
              <a:srgbClr val="3333CC"/>
            </a:solidFill>
            <a:miter/>
          </a:ln>
          <a:effectLst>
            <a:outerShdw dist="40186" dir="1096358">
              <a:srgbClr val="9999FF"/>
            </a:outerShdw>
          </a:effectLst>
        </p:spPr>
        <p:style>
          <a:lnRef idx="0">
            <a:scrgbClr r="0" g="0" b="0"/>
          </a:lnRef>
          <a:fillRef idx="0">
            <a:scrgbClr r="0" g="0" b="0"/>
          </a:fillRef>
          <a:effectRef idx="0">
            <a:scrgbClr r="0" g="0" b="0"/>
          </a:effectRef>
          <a:fontRef idx="minor"/>
        </p:style>
        <p:txBody>
          <a:bodyPr wrap="none" lIns="90000" tIns="46800" rIns="90000" bIns="46800" anchorCtr="1">
            <a:noAutofit/>
          </a:bodyPr>
          <a:lstStyle/>
          <a:p>
            <a:r>
              <a:rPr lang="en-US" sz="2000" b="0" strike="noStrike" spc="1">
                <a:solidFill>
                  <a:srgbClr val="000000"/>
                </a:solidFill>
                <a:latin typeface="Arial"/>
              </a:rPr>
              <a:t>Евгения</a:t>
            </a:r>
            <a:endParaRPr lang="en-US" sz="2000" b="0" strike="noStrike" spc="1">
              <a:solidFill>
                <a:srgbClr val="000000"/>
              </a:solidFill>
              <a:latin typeface="Arial"/>
              <a:ea typeface="Arial"/>
            </a:endParaRPr>
          </a:p>
        </p:txBody>
      </p:sp>
      <p:sp>
        <p:nvSpPr>
          <p:cNvPr id="88" name="CustomShape 2"/>
          <p:cNvSpPr/>
          <p:nvPr/>
        </p:nvSpPr>
        <p:spPr>
          <a:xfrm>
            <a:off x="611280" y="3141720"/>
            <a:ext cx="3457440" cy="1388880"/>
          </a:xfrm>
          <a:custGeom>
            <a:avLst/>
            <a:gdLst/>
            <a:ahLst/>
            <a:cxnLst/>
            <a:rect l="0" t="0" r="r" b="b"/>
            <a:pathLst>
              <a:path w="9606" h="3860">
                <a:moveTo>
                  <a:pt x="0" y="0"/>
                </a:moveTo>
                <a:lnTo>
                  <a:pt x="9605" y="0"/>
                </a:lnTo>
                <a:moveTo>
                  <a:pt x="0" y="3859"/>
                </a:moveTo>
                <a:lnTo>
                  <a:pt x="9605" y="3859"/>
                </a:lnTo>
              </a:path>
            </a:pathLst>
          </a:custGeom>
          <a:solidFill>
            <a:srgbClr val="B2B2B2">
              <a:alpha val="50000"/>
            </a:srgbClr>
          </a:solidFill>
          <a:ln w="12600">
            <a:solidFill>
              <a:srgbClr val="3333CC"/>
            </a:solidFill>
            <a:miter/>
          </a:ln>
          <a:effectLst>
            <a:outerShdw dist="40186" dir="1096358">
              <a:srgbClr val="9999FF"/>
            </a:outerShdw>
          </a:effectLst>
        </p:spPr>
        <p:style>
          <a:lnRef idx="0">
            <a:scrgbClr r="0" g="0" b="0"/>
          </a:lnRef>
          <a:fillRef idx="0">
            <a:scrgbClr r="0" g="0" b="0"/>
          </a:fillRef>
          <a:effectRef idx="0">
            <a:scrgbClr r="0" g="0" b="0"/>
          </a:effectRef>
          <a:fontRef idx="minor"/>
        </p:style>
        <p:txBody>
          <a:bodyPr wrap="none" lIns="90000" tIns="46800" rIns="90000" bIns="46800" anchorCtr="1">
            <a:noAutofit/>
          </a:bodyPr>
          <a:lstStyle/>
          <a:p>
            <a:r>
              <a:rPr lang="en-US" sz="2000" b="0" strike="noStrike" spc="1">
                <a:solidFill>
                  <a:srgbClr val="000000"/>
                </a:solidFill>
                <a:latin typeface="Arial"/>
              </a:rPr>
              <a:t>Канаева</a:t>
            </a:r>
            <a:endParaRPr lang="en-US" sz="2000" b="0" strike="noStrike" spc="1">
              <a:solidFill>
                <a:srgbClr val="000000"/>
              </a:solidFill>
              <a:latin typeface="Arial"/>
              <a:ea typeface="Arial"/>
            </a:endParaRPr>
          </a:p>
        </p:txBody>
      </p:sp>
    </p:spTree>
  </p:cSld>
  <p:clrMapOvr>
    <a:masterClrMapping/>
  </p:clrMapOvr>
  <p:transition spd="med">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0">
          <a:blip r:embed="rId2"/>
          <a:tile/>
        </a:blipFill>
        <a:effectLst/>
      </p:bgPr>
    </p:bg>
    <p:spTree>
      <p:nvGrpSpPr>
        <p:cNvPr id="1" name=""/>
        <p:cNvGrpSpPr/>
        <p:nvPr/>
      </p:nvGrpSpPr>
      <p:grpSpPr>
        <a:xfrm>
          <a:off x="0" y="0"/>
          <a:ext cx="0" cy="0"/>
          <a:chOff x="0" y="0"/>
          <a:chExt cx="0" cy="0"/>
        </a:xfrm>
      </p:grpSpPr>
      <p:pic>
        <p:nvPicPr>
          <p:cNvPr id="89" name="Picture 4" descr="800px-Training_of_young_gymnasts_(Angarsk,_Russia)"/>
          <p:cNvPicPr/>
          <p:nvPr/>
        </p:nvPicPr>
        <p:blipFill>
          <a:blip r:embed="rId3"/>
          <a:stretch/>
        </p:blipFill>
        <p:spPr>
          <a:xfrm>
            <a:off x="0" y="0"/>
            <a:ext cx="9144000" cy="6858000"/>
          </a:xfrm>
          <a:prstGeom prst="rect">
            <a:avLst/>
          </a:prstGeom>
          <a:ln>
            <a:noFill/>
          </a:ln>
        </p:spPr>
      </p:pic>
      <p:sp>
        <p:nvSpPr>
          <p:cNvPr id="90" name="CustomShape 1"/>
          <p:cNvSpPr/>
          <p:nvPr/>
        </p:nvSpPr>
        <p:spPr>
          <a:xfrm>
            <a:off x="250920" y="0"/>
            <a:ext cx="6192720" cy="884160"/>
          </a:xfrm>
          <a:custGeom>
            <a:avLst/>
            <a:gdLst/>
            <a:ahLst/>
            <a:cxnLst/>
            <a:rect l="0" t="0" r="r" b="b"/>
            <a:pathLst>
              <a:path w="17204" h="2458">
                <a:moveTo>
                  <a:pt x="0" y="0"/>
                </a:moveTo>
                <a:lnTo>
                  <a:pt x="17203" y="0"/>
                </a:lnTo>
                <a:moveTo>
                  <a:pt x="0" y="2457"/>
                </a:moveTo>
                <a:lnTo>
                  <a:pt x="17203" y="2457"/>
                </a:lnTo>
              </a:path>
            </a:pathLst>
          </a:custGeom>
          <a:solidFill>
            <a:srgbClr val="B2B2B2">
              <a:alpha val="50000"/>
            </a:srgbClr>
          </a:solidFill>
          <a:ln w="12600">
            <a:solidFill>
              <a:srgbClr val="3333CC"/>
            </a:solidFill>
            <a:miter/>
          </a:ln>
          <a:effectLst>
            <a:outerShdw dist="40186" dir="1096358">
              <a:srgbClr val="9999FF"/>
            </a:outerShdw>
          </a:effectLst>
        </p:spPr>
        <p:style>
          <a:lnRef idx="0">
            <a:scrgbClr r="0" g="0" b="0"/>
          </a:lnRef>
          <a:fillRef idx="0">
            <a:scrgbClr r="0" g="0" b="0"/>
          </a:fillRef>
          <a:effectRef idx="0">
            <a:scrgbClr r="0" g="0" b="0"/>
          </a:effectRef>
          <a:fontRef idx="minor"/>
        </p:style>
        <p:txBody>
          <a:bodyPr wrap="none" lIns="90000" tIns="46800" rIns="90000" bIns="46800" anchorCtr="1">
            <a:noAutofit/>
          </a:bodyPr>
          <a:lstStyle/>
          <a:p>
            <a:r>
              <a:rPr lang="en-US" sz="2000" b="0" strike="noStrike" spc="1">
                <a:solidFill>
                  <a:srgbClr val="000000"/>
                </a:solidFill>
                <a:latin typeface="Arial"/>
              </a:rPr>
              <a:t>Некоторые особенности</a:t>
            </a:r>
            <a:endParaRPr lang="en-US" sz="2000" b="0" strike="noStrike" spc="1">
              <a:solidFill>
                <a:srgbClr val="000000"/>
              </a:solidFill>
              <a:latin typeface="Arial"/>
              <a:ea typeface="Arial"/>
            </a:endParaRPr>
          </a:p>
        </p:txBody>
      </p:sp>
      <p:sp>
        <p:nvSpPr>
          <p:cNvPr id="91" name="CustomShape 2"/>
          <p:cNvSpPr/>
          <p:nvPr/>
        </p:nvSpPr>
        <p:spPr>
          <a:xfrm>
            <a:off x="2484360" y="620640"/>
            <a:ext cx="6481800" cy="1027080"/>
          </a:xfrm>
          <a:custGeom>
            <a:avLst/>
            <a:gdLst/>
            <a:ahLst/>
            <a:cxnLst/>
            <a:rect l="0" t="0" r="r" b="b"/>
            <a:pathLst>
              <a:path w="18007" h="2855">
                <a:moveTo>
                  <a:pt x="0" y="0"/>
                </a:moveTo>
                <a:lnTo>
                  <a:pt x="18006" y="0"/>
                </a:lnTo>
                <a:moveTo>
                  <a:pt x="0" y="2854"/>
                </a:moveTo>
                <a:lnTo>
                  <a:pt x="18006" y="2854"/>
                </a:lnTo>
              </a:path>
            </a:pathLst>
          </a:custGeom>
          <a:solidFill>
            <a:srgbClr val="B2B2B2">
              <a:alpha val="50000"/>
            </a:srgbClr>
          </a:solidFill>
          <a:ln w="12600">
            <a:solidFill>
              <a:srgbClr val="3333CC"/>
            </a:solidFill>
            <a:miter/>
          </a:ln>
          <a:effectLst>
            <a:outerShdw dist="40186" dir="1096358">
              <a:srgbClr val="9999FF"/>
            </a:outerShdw>
          </a:effectLst>
        </p:spPr>
        <p:style>
          <a:lnRef idx="0">
            <a:scrgbClr r="0" g="0" b="0"/>
          </a:lnRef>
          <a:fillRef idx="0">
            <a:scrgbClr r="0" g="0" b="0"/>
          </a:fillRef>
          <a:effectRef idx="0">
            <a:scrgbClr r="0" g="0" b="0"/>
          </a:effectRef>
          <a:fontRef idx="minor"/>
        </p:style>
        <p:txBody>
          <a:bodyPr wrap="none" lIns="90000" tIns="46800" rIns="90000" bIns="46800" anchorCtr="1">
            <a:noAutofit/>
          </a:bodyPr>
          <a:lstStyle/>
          <a:p>
            <a:r>
              <a:rPr lang="en-US" sz="2000" b="0" strike="noStrike" spc="1">
                <a:solidFill>
                  <a:srgbClr val="000000"/>
                </a:solidFill>
                <a:latin typeface="Arial"/>
              </a:rPr>
              <a:t>художественной гимнастики</a:t>
            </a:r>
            <a:endParaRPr lang="en-US" sz="2000" b="0" strike="noStrike" spc="1">
              <a:solidFill>
                <a:srgbClr val="000000"/>
              </a:solidFill>
              <a:latin typeface="Arial"/>
              <a:ea typeface="Arial"/>
            </a:endParaRPr>
          </a:p>
        </p:txBody>
      </p:sp>
      <p:sp>
        <p:nvSpPr>
          <p:cNvPr id="92" name="CustomShape 3"/>
          <p:cNvSpPr/>
          <p:nvPr/>
        </p:nvSpPr>
        <p:spPr>
          <a:xfrm>
            <a:off x="0" y="1771560"/>
            <a:ext cx="9144000" cy="436284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ctr">
            <a:spAutoFit/>
          </a:bodyPr>
          <a:lstStyle/>
          <a:p>
            <a:r>
              <a:rPr lang="ru-RU" sz="2000" b="0" strike="noStrike" spc="-1">
                <a:solidFill>
                  <a:srgbClr val="000000"/>
                </a:solidFill>
                <a:latin typeface="Arial"/>
              </a:rPr>
              <a:t>    </a:t>
            </a:r>
            <a:r>
              <a:rPr lang="ru-RU" sz="2000" b="0" strike="noStrike" spc="-1">
                <a:solidFill>
                  <a:srgbClr val="FFFFFF"/>
                </a:solidFill>
                <a:latin typeface="Arial"/>
              </a:rPr>
              <a:t>Тренировки гимнасток младшего возраста ограничиваются несколькими часами в день. Старшего возраста - доходят до четырнадцати часов в день. Главные качества гимнаста - это сила воли, выносливость и пластика. Как правило, уже в 14-16 лет многим спортсменам приходится расставаться с гимнастикой или переходить в спортивный балет. Лишь немногие гимнастки продолжают спортивную карьеру до 20-22 лет.</a:t>
            </a:r>
            <a:endParaRPr lang="en-US" sz="2000" b="0" strike="noStrike" spc="-1">
              <a:solidFill>
                <a:srgbClr val="000000"/>
              </a:solidFill>
              <a:latin typeface="Arial"/>
            </a:endParaRPr>
          </a:p>
          <a:p>
            <a:endParaRPr lang="en-US" sz="2000" b="0" strike="noStrike" spc="-1">
              <a:solidFill>
                <a:srgbClr val="000000"/>
              </a:solidFill>
              <a:latin typeface="Arial"/>
            </a:endParaRPr>
          </a:p>
          <a:p>
            <a:r>
              <a:rPr lang="ru-RU" sz="2000" b="0" strike="noStrike" spc="-1">
                <a:solidFill>
                  <a:srgbClr val="FFFFFF"/>
                </a:solidFill>
                <a:latin typeface="Arial"/>
              </a:rPr>
              <a:t>    Если сравнивать со спортивной гимнастикой, то художественная — более доступный и безопасный вид спорта. Однако предъявляются очень высокие требования к внешнему виду спортсменов. Совсем недавно художественная гимнастика стала трансформироваться в аэробику и фитнес, поэтому многие девушки могут продолжить свою жизнь в спорте. В спортивной аэробике и в фитнес-аэробике большинство участниц - бывшие гимнастки.</a:t>
            </a:r>
            <a:endParaRPr lang="en-US" sz="2000" b="0" strike="noStrike" spc="-1">
              <a:solidFill>
                <a:srgbClr val="000000"/>
              </a:solidFill>
              <a:latin typeface="Arial"/>
            </a:endParaRPr>
          </a:p>
        </p:txBody>
      </p:sp>
    </p:spTree>
  </p:cSld>
  <p:clrMapOvr>
    <a:masterClrMapping/>
  </p:clrMapOvr>
  <p:transition spd="med">
    <p:random/>
  </p:transition>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0">
          <a:blip r:embed="rId2"/>
          <a:tile/>
        </a:blipFill>
        <a:effectLst/>
      </p:bgPr>
    </p:bg>
    <p:spTree>
      <p:nvGrpSpPr>
        <p:cNvPr id="1" name=""/>
        <p:cNvGrpSpPr/>
        <p:nvPr/>
      </p:nvGrpSpPr>
      <p:grpSpPr>
        <a:xfrm>
          <a:off x="0" y="0"/>
          <a:ext cx="0" cy="0"/>
          <a:chOff x="0" y="0"/>
          <a:chExt cx="0" cy="0"/>
        </a:xfrm>
      </p:grpSpPr>
      <p:pic>
        <p:nvPicPr>
          <p:cNvPr id="93" name="Picture 4" descr="6592abe92916"/>
          <p:cNvPicPr/>
          <p:nvPr/>
        </p:nvPicPr>
        <p:blipFill>
          <a:blip r:embed="rId3"/>
          <a:stretch/>
        </p:blipFill>
        <p:spPr>
          <a:xfrm>
            <a:off x="0" y="0"/>
            <a:ext cx="9144000" cy="6858000"/>
          </a:xfrm>
          <a:prstGeom prst="rect">
            <a:avLst/>
          </a:prstGeom>
          <a:ln>
            <a:noFill/>
          </a:ln>
        </p:spPr>
      </p:pic>
      <p:sp>
        <p:nvSpPr>
          <p:cNvPr id="94" name="CustomShape 1"/>
          <p:cNvSpPr/>
          <p:nvPr/>
        </p:nvSpPr>
        <p:spPr>
          <a:xfrm>
            <a:off x="2556000" y="260280"/>
            <a:ext cx="3875040" cy="1417680"/>
          </a:xfrm>
          <a:custGeom>
            <a:avLst/>
            <a:gdLst/>
            <a:ahLst/>
            <a:cxnLst/>
            <a:rect l="0" t="0" r="r" b="b"/>
            <a:pathLst>
              <a:path w="10766" h="3940">
                <a:moveTo>
                  <a:pt x="0" y="0"/>
                </a:moveTo>
                <a:lnTo>
                  <a:pt x="10765" y="0"/>
                </a:lnTo>
                <a:moveTo>
                  <a:pt x="0" y="3939"/>
                </a:moveTo>
                <a:lnTo>
                  <a:pt x="10765" y="3939"/>
                </a:lnTo>
              </a:path>
            </a:pathLst>
          </a:custGeom>
          <a:solidFill>
            <a:srgbClr val="B2B2B2">
              <a:alpha val="50000"/>
            </a:srgbClr>
          </a:solidFill>
          <a:ln w="12600">
            <a:solidFill>
              <a:srgbClr val="3333CC"/>
            </a:solidFill>
            <a:miter/>
          </a:ln>
          <a:effectLst>
            <a:outerShdw dist="40186" dir="1096358">
              <a:srgbClr val="9999FF"/>
            </a:outerShdw>
          </a:effectLst>
        </p:spPr>
        <p:style>
          <a:lnRef idx="0">
            <a:scrgbClr r="0" g="0" b="0"/>
          </a:lnRef>
          <a:fillRef idx="0">
            <a:scrgbClr r="0" g="0" b="0"/>
          </a:fillRef>
          <a:effectRef idx="0">
            <a:scrgbClr r="0" g="0" b="0"/>
          </a:effectRef>
          <a:fontRef idx="minor"/>
        </p:style>
        <p:txBody>
          <a:bodyPr wrap="none" lIns="90000" tIns="46800" rIns="90000" bIns="46800" anchorCtr="1">
            <a:noAutofit/>
          </a:bodyPr>
          <a:lstStyle/>
          <a:p>
            <a:r>
              <a:rPr lang="en-US" sz="2000" b="0" strike="noStrike" spc="1">
                <a:solidFill>
                  <a:srgbClr val="000000"/>
                </a:solidFill>
                <a:latin typeface="Arial"/>
              </a:rPr>
              <a:t>Судейство</a:t>
            </a:r>
            <a:endParaRPr lang="en-US" sz="2000" b="0" strike="noStrike" spc="1">
              <a:solidFill>
                <a:srgbClr val="000000"/>
              </a:solidFill>
              <a:latin typeface="Arial"/>
              <a:ea typeface="Arial"/>
            </a:endParaRPr>
          </a:p>
        </p:txBody>
      </p:sp>
      <p:sp>
        <p:nvSpPr>
          <p:cNvPr id="95" name="CustomShape 2"/>
          <p:cNvSpPr/>
          <p:nvPr/>
        </p:nvSpPr>
        <p:spPr>
          <a:xfrm>
            <a:off x="468360" y="1722960"/>
            <a:ext cx="8207280" cy="41173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ctr">
            <a:spAutoFit/>
          </a:bodyPr>
          <a:lstStyle/>
          <a:p>
            <a:r>
              <a:rPr lang="ru-RU" sz="2000" b="0" strike="noStrike" spc="-1">
                <a:solidFill>
                  <a:srgbClr val="000000"/>
                </a:solidFill>
                <a:latin typeface="Arial"/>
              </a:rPr>
              <a:t>    </a:t>
            </a:r>
            <a:r>
              <a:rPr lang="ru-RU" sz="2400" b="0" strike="noStrike" spc="-1">
                <a:solidFill>
                  <a:srgbClr val="FFFFFF"/>
                </a:solidFill>
                <a:latin typeface="Arial"/>
              </a:rPr>
              <a:t>Нельзя не отметить тот факт, что художественная гимнастика, точнее оценка результатов выступлений, вещь крайне субъективная. Не раз возникали серьезные скандалы и даже </a:t>
            </a:r>
            <a:r>
              <a:rPr lang="ru-RU" sz="2400" b="0" u="sng" strike="noStrike" spc="-1">
                <a:solidFill>
                  <a:srgbClr val="FFFFFF"/>
                </a:solidFill>
                <a:uFillTx/>
                <a:latin typeface="Arial"/>
              </a:rPr>
              <a:t>дисквалификации</a:t>
            </a:r>
            <a:r>
              <a:rPr lang="ru-RU" sz="2400" b="0" strike="noStrike" spc="-1">
                <a:solidFill>
                  <a:srgbClr val="FFFFFF"/>
                </a:solidFill>
                <a:latin typeface="Arial"/>
              </a:rPr>
              <a:t> судей из за неравноценного отношения к спортсменам.</a:t>
            </a:r>
            <a:endParaRPr lang="en-US" sz="2400" b="0" strike="noStrike" spc="-1">
              <a:solidFill>
                <a:srgbClr val="000000"/>
              </a:solidFill>
              <a:latin typeface="Arial"/>
            </a:endParaRPr>
          </a:p>
          <a:p>
            <a:r>
              <a:rPr lang="ru-RU" sz="2400" b="0" strike="noStrike" spc="-1">
                <a:solidFill>
                  <a:srgbClr val="FFFFFF"/>
                </a:solidFill>
                <a:latin typeface="Arial"/>
              </a:rPr>
              <a:t>    Один из самых громких инцидентов произошёл на европейском первенстве в Сарагосе в 2000 году с Еленой Витриченко. Из-за этого неоднократно поднимались вопросы об изменении процедуры судейства или об удалении этого вида спорта из олимпийской программы.</a:t>
            </a:r>
            <a:endParaRPr lang="en-US" sz="2400" b="0" strike="noStrike" spc="-1">
              <a:solidFill>
                <a:srgbClr val="000000"/>
              </a:solidFill>
              <a:latin typeface="Arial"/>
            </a:endParaRPr>
          </a:p>
        </p:txBody>
      </p:sp>
    </p:spTree>
  </p:cSld>
  <p:clrMapOvr>
    <a:masterClrMapping/>
  </p:clrMapOvr>
  <p:transition spd="med">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0">
          <a:blip r:embed="rId2"/>
          <a:tile/>
        </a:blipFill>
        <a:effectLst/>
      </p:bgPr>
    </p:bg>
    <p:spTree>
      <p:nvGrpSpPr>
        <p:cNvPr id="1" name=""/>
        <p:cNvGrpSpPr/>
        <p:nvPr/>
      </p:nvGrpSpPr>
      <p:grpSpPr>
        <a:xfrm>
          <a:off x="0" y="0"/>
          <a:ext cx="0" cy="0"/>
          <a:chOff x="0" y="0"/>
          <a:chExt cx="0" cy="0"/>
        </a:xfrm>
      </p:grpSpPr>
      <p:sp>
        <p:nvSpPr>
          <p:cNvPr id="46" name="CustomShape 1"/>
          <p:cNvSpPr/>
          <p:nvPr/>
        </p:nvSpPr>
        <p:spPr>
          <a:xfrm>
            <a:off x="0" y="395640"/>
            <a:ext cx="3492360" cy="6066360"/>
          </a:xfrm>
          <a:prstGeom prst="rect">
            <a:avLst/>
          </a:prstGeom>
          <a:solidFill>
            <a:srgbClr val="FFFFFF"/>
          </a:solidFill>
          <a:ln>
            <a:noFill/>
          </a:ln>
        </p:spPr>
        <p:style>
          <a:lnRef idx="0">
            <a:scrgbClr r="0" g="0" b="0"/>
          </a:lnRef>
          <a:fillRef idx="0">
            <a:scrgbClr r="0" g="0" b="0"/>
          </a:fillRef>
          <a:effectRef idx="0">
            <a:scrgbClr r="0" g="0" b="0"/>
          </a:effectRef>
          <a:fontRef idx="minor"/>
        </p:style>
        <p:txBody>
          <a:bodyPr lIns="90000" tIns="46800" rIns="90000" bIns="46800" anchor="ctr">
            <a:spAutoFit/>
          </a:bodyPr>
          <a:lstStyle/>
          <a:p>
            <a:r>
              <a:rPr lang="ru-RU" sz="2800" b="1" strike="noStrike" spc="-1">
                <a:solidFill>
                  <a:srgbClr val="9966FF"/>
                </a:solidFill>
                <a:latin typeface="Arial"/>
              </a:rPr>
              <a:t>Художественная гимнастика — вид спорта, выполнение под музыку различных гимнастических и танцевальных упражнений без предмета, а также с предметом (скакалка,обруч, </a:t>
            </a:r>
            <a:endParaRPr lang="en-US" sz="2800" b="0" strike="noStrike" spc="-1">
              <a:solidFill>
                <a:srgbClr val="000000"/>
              </a:solidFill>
              <a:latin typeface="Arial"/>
            </a:endParaRPr>
          </a:p>
          <a:p>
            <a:r>
              <a:rPr lang="ru-RU" sz="2800" b="1" strike="noStrike" spc="-1">
                <a:solidFill>
                  <a:srgbClr val="9966FF"/>
                </a:solidFill>
                <a:latin typeface="Arial"/>
              </a:rPr>
              <a:t>мяч, булавы, </a:t>
            </a:r>
            <a:endParaRPr lang="en-US" sz="2800" b="0" strike="noStrike" spc="-1">
              <a:solidFill>
                <a:srgbClr val="000000"/>
              </a:solidFill>
              <a:latin typeface="Arial"/>
            </a:endParaRPr>
          </a:p>
          <a:p>
            <a:r>
              <a:rPr lang="ru-RU" sz="2800" b="1" strike="noStrike" spc="-1">
                <a:solidFill>
                  <a:srgbClr val="9966FF"/>
                </a:solidFill>
                <a:latin typeface="Arial"/>
              </a:rPr>
              <a:t>лента). </a:t>
            </a:r>
            <a:endParaRPr lang="en-US" sz="2800" b="0" strike="noStrike" spc="-1">
              <a:solidFill>
                <a:srgbClr val="000000"/>
              </a:solidFill>
              <a:latin typeface="Arial"/>
            </a:endParaRPr>
          </a:p>
        </p:txBody>
      </p:sp>
      <p:pic>
        <p:nvPicPr>
          <p:cNvPr id="47" name="Picture 5" descr="Olympic_pictogram_Gymnastics_(rhythmic)"/>
          <p:cNvPicPr/>
          <p:nvPr/>
        </p:nvPicPr>
        <p:blipFill>
          <a:blip r:embed="rId3"/>
          <a:stretch/>
        </p:blipFill>
        <p:spPr>
          <a:xfrm>
            <a:off x="4643280" y="0"/>
            <a:ext cx="4500720" cy="4500720"/>
          </a:xfrm>
          <a:prstGeom prst="rect">
            <a:avLst/>
          </a:prstGeom>
          <a:ln>
            <a:noFill/>
          </a:ln>
        </p:spPr>
      </p:pic>
      <p:sp>
        <p:nvSpPr>
          <p:cNvPr id="48" name="CustomShape 2"/>
          <p:cNvSpPr/>
          <p:nvPr/>
        </p:nvSpPr>
        <p:spPr>
          <a:xfrm>
            <a:off x="5366520" y="5804640"/>
            <a:ext cx="3352320" cy="368280"/>
          </a:xfrm>
          <a:prstGeom prst="rect">
            <a:avLst/>
          </a:prstGeom>
          <a:noFill/>
          <a:ln>
            <a:noFill/>
          </a:ln>
        </p:spPr>
        <p:style>
          <a:lnRef idx="0">
            <a:scrgbClr r="0" g="0" b="0"/>
          </a:lnRef>
          <a:fillRef idx="0">
            <a:scrgbClr r="0" g="0" b="0"/>
          </a:fillRef>
          <a:effectRef idx="0">
            <a:scrgbClr r="0" g="0" b="0"/>
          </a:effectRef>
          <a:fontRef idx="minor"/>
        </p:style>
        <p:txBody>
          <a:bodyPr wrap="none" lIns="90000" tIns="46800" rIns="90000" bIns="46800" anchor="ctr">
            <a:spAutoFit/>
          </a:bodyPr>
          <a:lstStyle/>
          <a:p>
            <a:r>
              <a:rPr lang="ru-RU" sz="1800" b="1" i="1" strike="noStrike" spc="-1">
                <a:solidFill>
                  <a:srgbClr val="000000"/>
                </a:solidFill>
                <a:latin typeface="Arial"/>
              </a:rPr>
              <a:t>олимпийская </a:t>
            </a:r>
            <a:r>
              <a:rPr lang="ru-RU" sz="1800" b="1" i="1" u="sng" strike="noStrike" spc="-1">
                <a:solidFill>
                  <a:srgbClr val="000000"/>
                </a:solidFill>
                <a:uFillTx/>
                <a:latin typeface="Arial"/>
              </a:rPr>
              <a:t>пиктограмма</a:t>
            </a:r>
            <a:endParaRPr lang="en-US" sz="1800" b="0" strike="noStrike" spc="-1">
              <a:solidFill>
                <a:srgbClr val="000000"/>
              </a:solidFill>
              <a:latin typeface="Arial"/>
            </a:endParaRPr>
          </a:p>
        </p:txBody>
      </p:sp>
    </p:spTree>
  </p:cSld>
  <p:clrMapOvr>
    <a:masterClrMapping/>
  </p:clrMapOvr>
  <p:transition spd="med">
    <p:random/>
  </p:transition>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0">
          <a:blip r:embed="rId2"/>
          <a:tile/>
        </a:blipFill>
        <a:effectLst/>
      </p:bgPr>
    </p:bg>
    <p:spTree>
      <p:nvGrpSpPr>
        <p:cNvPr id="1" name=""/>
        <p:cNvGrpSpPr/>
        <p:nvPr/>
      </p:nvGrpSpPr>
      <p:grpSpPr>
        <a:xfrm>
          <a:off x="0" y="0"/>
          <a:ext cx="0" cy="0"/>
          <a:chOff x="0" y="0"/>
          <a:chExt cx="0" cy="0"/>
        </a:xfrm>
      </p:grpSpPr>
      <p:pic>
        <p:nvPicPr>
          <p:cNvPr id="96" name="Picture 4" descr="77806951_large_36"/>
          <p:cNvPicPr/>
          <p:nvPr/>
        </p:nvPicPr>
        <p:blipFill>
          <a:blip r:embed="rId3"/>
          <a:stretch/>
        </p:blipFill>
        <p:spPr>
          <a:xfrm>
            <a:off x="0" y="0"/>
            <a:ext cx="9144000" cy="6858000"/>
          </a:xfrm>
          <a:prstGeom prst="rect">
            <a:avLst/>
          </a:prstGeom>
          <a:ln>
            <a:noFill/>
          </a:ln>
        </p:spPr>
      </p:pic>
      <p:sp>
        <p:nvSpPr>
          <p:cNvPr id="97" name="CustomShape 1"/>
          <p:cNvSpPr/>
          <p:nvPr/>
        </p:nvSpPr>
        <p:spPr>
          <a:xfrm>
            <a:off x="2843280" y="0"/>
            <a:ext cx="3384360" cy="1461960"/>
          </a:xfrm>
          <a:custGeom>
            <a:avLst/>
            <a:gdLst/>
            <a:ahLst/>
            <a:cxnLst/>
            <a:rect l="0" t="0" r="r" b="b"/>
            <a:pathLst>
              <a:path w="9403" h="4063">
                <a:moveTo>
                  <a:pt x="0" y="0"/>
                </a:moveTo>
                <a:lnTo>
                  <a:pt x="9402" y="0"/>
                </a:lnTo>
                <a:moveTo>
                  <a:pt x="0" y="4062"/>
                </a:moveTo>
                <a:lnTo>
                  <a:pt x="9402" y="4062"/>
                </a:lnTo>
              </a:path>
            </a:pathLst>
          </a:custGeom>
          <a:solidFill>
            <a:srgbClr val="B2B2B2">
              <a:alpha val="50000"/>
            </a:srgbClr>
          </a:solidFill>
          <a:ln w="12600">
            <a:solidFill>
              <a:srgbClr val="3333CC"/>
            </a:solidFill>
            <a:miter/>
          </a:ln>
          <a:effectLst>
            <a:outerShdw dist="40186" dir="1096358">
              <a:srgbClr val="9999FF"/>
            </a:outerShdw>
          </a:effectLst>
        </p:spPr>
        <p:style>
          <a:lnRef idx="0">
            <a:scrgbClr r="0" g="0" b="0"/>
          </a:lnRef>
          <a:fillRef idx="0">
            <a:scrgbClr r="0" g="0" b="0"/>
          </a:fillRef>
          <a:effectRef idx="0">
            <a:scrgbClr r="0" g="0" b="0"/>
          </a:effectRef>
          <a:fontRef idx="minor"/>
        </p:style>
        <p:txBody>
          <a:bodyPr wrap="none" lIns="90000" tIns="46800" rIns="90000" bIns="46800" anchorCtr="1">
            <a:noAutofit/>
          </a:bodyPr>
          <a:lstStyle/>
          <a:p>
            <a:r>
              <a:rPr lang="en-US" sz="2000" b="0" strike="noStrike" spc="1">
                <a:solidFill>
                  <a:srgbClr val="000000"/>
                </a:solidFill>
                <a:latin typeface="Arial"/>
              </a:rPr>
              <a:t>Допинг</a:t>
            </a:r>
            <a:endParaRPr lang="en-US" sz="2000" b="0" strike="noStrike" spc="1">
              <a:solidFill>
                <a:srgbClr val="000000"/>
              </a:solidFill>
              <a:latin typeface="Arial"/>
              <a:ea typeface="Arial"/>
            </a:endParaRPr>
          </a:p>
        </p:txBody>
      </p:sp>
      <p:sp>
        <p:nvSpPr>
          <p:cNvPr id="98" name="CustomShape 2"/>
          <p:cNvSpPr/>
          <p:nvPr/>
        </p:nvSpPr>
        <p:spPr>
          <a:xfrm>
            <a:off x="0" y="1701360"/>
            <a:ext cx="8893080" cy="435996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ctr">
            <a:spAutoFit/>
          </a:bodyPr>
          <a:lstStyle/>
          <a:p>
            <a:r>
              <a:rPr lang="ru-RU" sz="2800" b="1" strike="noStrike" spc="-1">
                <a:solidFill>
                  <a:srgbClr val="FFFFFF"/>
                </a:solidFill>
                <a:latin typeface="Arial"/>
              </a:rPr>
              <a:t>Художественную гимнастику не обошла стороной проблема допинговых препаратов. Их принимают, конечно же, не для повышения выносливости или увеличения мышечной массы. Основная проблема гимнасток — лишний вес. Поэтому основные применяемые препараты — мочегонные средства (диуретики), которые, в свою очередь, запрещены Всемирным антидопинговым агентством (ВАДА). </a:t>
            </a:r>
            <a:endParaRPr lang="en-US" sz="2800" b="0" strike="noStrike" spc="-1">
              <a:solidFill>
                <a:srgbClr val="000000"/>
              </a:solidFill>
              <a:latin typeface="Arial"/>
            </a:endParaRPr>
          </a:p>
        </p:txBody>
      </p:sp>
    </p:spTree>
  </p:cSld>
  <p:clrMapOvr>
    <a:masterClrMapping/>
  </p:clrMapOvr>
  <p:transition spd="med">
    <p:random/>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 name="Picture 4" descr="item_5048"/>
          <p:cNvPicPr/>
          <p:nvPr/>
        </p:nvPicPr>
        <p:blipFill>
          <a:blip r:embed="rId2"/>
          <a:stretch/>
        </p:blipFill>
        <p:spPr>
          <a:xfrm>
            <a:off x="0" y="0"/>
            <a:ext cx="9144000" cy="6858000"/>
          </a:xfrm>
          <a:prstGeom prst="rect">
            <a:avLst/>
          </a:prstGeom>
          <a:ln>
            <a:noFill/>
          </a:ln>
        </p:spPr>
      </p:pic>
      <p:sp>
        <p:nvSpPr>
          <p:cNvPr id="100" name="CustomShape 1"/>
          <p:cNvSpPr/>
          <p:nvPr/>
        </p:nvSpPr>
        <p:spPr>
          <a:xfrm>
            <a:off x="3708360" y="1916280"/>
            <a:ext cx="3892680" cy="2952720"/>
          </a:xfrm>
          <a:custGeom>
            <a:avLst/>
            <a:gdLst/>
            <a:ahLst/>
            <a:cxnLst/>
            <a:rect l="0" t="0" r="r" b="b"/>
            <a:pathLst>
              <a:path w="10815" h="8204">
                <a:moveTo>
                  <a:pt x="0" y="0"/>
                </a:moveTo>
                <a:lnTo>
                  <a:pt x="10814" y="0"/>
                </a:lnTo>
                <a:moveTo>
                  <a:pt x="0" y="8203"/>
                </a:moveTo>
                <a:lnTo>
                  <a:pt x="10814" y="8203"/>
                </a:lnTo>
              </a:path>
            </a:pathLst>
          </a:custGeom>
          <a:solidFill>
            <a:srgbClr val="B2B2B2">
              <a:alpha val="50000"/>
            </a:srgbClr>
          </a:solidFill>
          <a:ln w="12600">
            <a:solidFill>
              <a:srgbClr val="3333CC"/>
            </a:solidFill>
            <a:miter/>
          </a:ln>
          <a:effectLst>
            <a:outerShdw dist="40186" dir="1096358">
              <a:srgbClr val="9999FF"/>
            </a:outerShdw>
          </a:effectLst>
        </p:spPr>
        <p:style>
          <a:lnRef idx="0">
            <a:scrgbClr r="0" g="0" b="0"/>
          </a:lnRef>
          <a:fillRef idx="0">
            <a:scrgbClr r="0" g="0" b="0"/>
          </a:fillRef>
          <a:effectRef idx="0">
            <a:scrgbClr r="0" g="0" b="0"/>
          </a:effectRef>
          <a:fontRef idx="minor"/>
        </p:style>
        <p:txBody>
          <a:bodyPr wrap="none" lIns="90000" tIns="46800" rIns="90000" bIns="46800" anchorCtr="1">
            <a:noAutofit/>
          </a:bodyPr>
          <a:lstStyle/>
          <a:p>
            <a:r>
              <a:rPr lang="en-US" sz="2000" b="0" strike="noStrike" spc="1">
                <a:solidFill>
                  <a:srgbClr val="000000"/>
                </a:solidFill>
                <a:latin typeface="Arial"/>
              </a:rPr>
              <a:t>Конец</a:t>
            </a:r>
            <a:endParaRPr lang="en-US" sz="2000" b="0" strike="noStrike" spc="1">
              <a:solidFill>
                <a:srgbClr val="000000"/>
              </a:solidFill>
              <a:latin typeface="Arial"/>
              <a:ea typeface="Arial"/>
            </a:endParaRPr>
          </a:p>
        </p:txBody>
      </p:sp>
    </p:spTree>
  </p:cSld>
  <p:clrMapOvr>
    <a:masterClrMapping/>
  </p:clrMapOvr>
  <p:transition spd="med">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0">
          <a:blip r:embed="rId2"/>
          <a:tile/>
        </a:blipFill>
        <a:effectLst/>
      </p:bgPr>
    </p:bg>
    <p:spTree>
      <p:nvGrpSpPr>
        <p:cNvPr id="1" name=""/>
        <p:cNvGrpSpPr/>
        <p:nvPr/>
      </p:nvGrpSpPr>
      <p:grpSpPr>
        <a:xfrm>
          <a:off x="0" y="0"/>
          <a:ext cx="0" cy="0"/>
          <a:chOff x="0" y="0"/>
          <a:chExt cx="0" cy="0"/>
        </a:xfrm>
      </p:grpSpPr>
      <p:sp>
        <p:nvSpPr>
          <p:cNvPr id="49" name="CustomShape 1"/>
          <p:cNvSpPr/>
          <p:nvPr/>
        </p:nvSpPr>
        <p:spPr>
          <a:xfrm>
            <a:off x="0" y="-1080"/>
            <a:ext cx="9144000" cy="192348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ctr">
            <a:spAutoFit/>
          </a:bodyPr>
          <a:lstStyle/>
          <a:p>
            <a:r>
              <a:rPr lang="ru-RU" sz="2000" b="1" strike="noStrike" spc="-1">
                <a:solidFill>
                  <a:srgbClr val="660066"/>
                </a:solidFill>
                <a:latin typeface="Arial"/>
              </a:rPr>
              <a:t>В последнее время выступления без предмета не проводятся на соревнованиях мирового класса. При групповых выступлениях используются или одновременно два вида предметов (например — обручи и мячи) или один вид (например — пять мячей, пять пар булав). Победители определяются в многоборье, в отдельных видах и групповом упражнениях. </a:t>
            </a:r>
            <a:endParaRPr lang="en-US" sz="2000" b="0" strike="noStrike" spc="-1">
              <a:solidFill>
                <a:srgbClr val="000000"/>
              </a:solidFill>
              <a:latin typeface="Arial"/>
            </a:endParaRPr>
          </a:p>
        </p:txBody>
      </p:sp>
      <p:pic>
        <p:nvPicPr>
          <p:cNvPr id="50" name="Picture 5" descr="774px-Rhythmic_gymnasts_posing"/>
          <p:cNvPicPr/>
          <p:nvPr/>
        </p:nvPicPr>
        <p:blipFill>
          <a:blip r:embed="rId3"/>
          <a:stretch/>
        </p:blipFill>
        <p:spPr>
          <a:xfrm>
            <a:off x="250920" y="2565360"/>
            <a:ext cx="5182920" cy="4017960"/>
          </a:xfrm>
          <a:prstGeom prst="rect">
            <a:avLst/>
          </a:prstGeom>
          <a:ln>
            <a:noFill/>
          </a:ln>
        </p:spPr>
      </p:pic>
      <p:pic>
        <p:nvPicPr>
          <p:cNvPr id="51" name="Picture 6" descr="443609006"/>
          <p:cNvPicPr/>
          <p:nvPr/>
        </p:nvPicPr>
        <p:blipFill>
          <a:blip r:embed="rId4"/>
          <a:stretch/>
        </p:blipFill>
        <p:spPr>
          <a:xfrm>
            <a:off x="4686480" y="1695600"/>
            <a:ext cx="4457520" cy="5162400"/>
          </a:xfrm>
          <a:prstGeom prst="rect">
            <a:avLst/>
          </a:prstGeom>
          <a:ln>
            <a:noFill/>
          </a:ln>
        </p:spPr>
      </p:pic>
    </p:spTree>
  </p:cSld>
  <p:clrMapOvr>
    <a:masterClrMapping/>
  </p:clrMapOvr>
  <p:transition spd="med">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0">
          <a:blip r:embed="rId2"/>
          <a:tile/>
        </a:blipFill>
        <a:effectLst/>
      </p:bgPr>
    </p:bg>
    <p:spTree>
      <p:nvGrpSpPr>
        <p:cNvPr id="1" name=""/>
        <p:cNvGrpSpPr/>
        <p:nvPr/>
      </p:nvGrpSpPr>
      <p:grpSpPr>
        <a:xfrm>
          <a:off x="0" y="0"/>
          <a:ext cx="0" cy="0"/>
          <a:chOff x="0" y="0"/>
          <a:chExt cx="0" cy="0"/>
        </a:xfrm>
      </p:grpSpPr>
      <p:pic>
        <p:nvPicPr>
          <p:cNvPr id="52" name="Picture 4" descr="204329"/>
          <p:cNvPicPr/>
          <p:nvPr/>
        </p:nvPicPr>
        <p:blipFill>
          <a:blip r:embed="rId3"/>
          <a:stretch/>
        </p:blipFill>
        <p:spPr>
          <a:xfrm>
            <a:off x="0" y="0"/>
            <a:ext cx="9144000" cy="6858000"/>
          </a:xfrm>
          <a:prstGeom prst="rect">
            <a:avLst/>
          </a:prstGeom>
          <a:ln>
            <a:noFill/>
          </a:ln>
        </p:spPr>
      </p:pic>
      <p:sp>
        <p:nvSpPr>
          <p:cNvPr id="53" name="CustomShape 1"/>
          <p:cNvSpPr/>
          <p:nvPr/>
        </p:nvSpPr>
        <p:spPr>
          <a:xfrm>
            <a:off x="0" y="-32400"/>
            <a:ext cx="9144000" cy="691956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ctr">
            <a:spAutoFit/>
          </a:bodyPr>
          <a:lstStyle/>
          <a:p>
            <a:pPr>
              <a:lnSpc>
                <a:spcPct val="100000"/>
              </a:lnSpc>
            </a:pPr>
            <a:r>
              <a:rPr lang="ru-RU" sz="2800" b="0" strike="noStrike" spc="-1">
                <a:solidFill>
                  <a:srgbClr val="FF0066"/>
                </a:solidFill>
                <a:latin typeface="Arial Black"/>
              </a:rPr>
              <a:t>Все упражнения идут под музыкальное сопровождение. Раньше выступали под фортепианоили один инструмент. Теперь используются оркестровые фонограммы. Выбор музыки зависит от желаний гимнастки и тренера. Но каждое упражнение должно быть не более полутора минут. Соревнования проходят на гимнастическом ковре размером 13х13 метров. Классическое многоборье (4 упражнения) – олимпийская дисциплина. Кроме многоборья гимнастки, выступающие в индивидуальном первенстве, традиционно разыгрывают комплекты наград в отдельных видах упражнений (кроме Олимпийских игр). </a:t>
            </a:r>
            <a:endParaRPr lang="en-US" sz="2800" b="0" strike="noStrike" spc="-1">
              <a:solidFill>
                <a:srgbClr val="000000"/>
              </a:solidFill>
              <a:latin typeface="Arial"/>
            </a:endParaRPr>
          </a:p>
        </p:txBody>
      </p:sp>
    </p:spTree>
  </p:cSld>
  <p:clrMapOvr>
    <a:masterClrMapping/>
  </p:clrMapOvr>
  <p:transition spd="med">
    <p:random/>
  </p:transition>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0">
          <a:blip r:embed="rId2"/>
          <a:tile/>
        </a:blipFill>
        <a:effectLst/>
      </p:bgPr>
    </p:bg>
    <p:spTree>
      <p:nvGrpSpPr>
        <p:cNvPr id="1" name=""/>
        <p:cNvGrpSpPr/>
        <p:nvPr/>
      </p:nvGrpSpPr>
      <p:grpSpPr>
        <a:xfrm>
          <a:off x="0" y="0"/>
          <a:ext cx="0" cy="0"/>
          <a:chOff x="0" y="0"/>
          <a:chExt cx="0" cy="0"/>
        </a:xfrm>
      </p:grpSpPr>
      <p:sp>
        <p:nvSpPr>
          <p:cNvPr id="54" name="CustomShape 1"/>
          <p:cNvSpPr/>
          <p:nvPr/>
        </p:nvSpPr>
        <p:spPr>
          <a:xfrm>
            <a:off x="0" y="0"/>
            <a:ext cx="9144000" cy="201420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ctr">
            <a:spAutoFit/>
          </a:bodyPr>
          <a:lstStyle/>
          <a:p>
            <a:endParaRPr lang="en-US" sz="2000" b="0" strike="noStrike" spc="-1">
              <a:solidFill>
                <a:srgbClr val="000000"/>
              </a:solidFill>
              <a:latin typeface="Arial"/>
            </a:endParaRPr>
          </a:p>
          <a:p>
            <a:r>
              <a:rPr lang="ru-RU" sz="1800" b="0" strike="noStrike" spc="-1">
                <a:solidFill>
                  <a:srgbClr val="000000"/>
                </a:solidFill>
                <a:latin typeface="Arial"/>
              </a:rPr>
              <a:t>   </a:t>
            </a:r>
            <a:r>
              <a:rPr lang="ru-RU" sz="1800" b="1" strike="noStrike" spc="-1">
                <a:solidFill>
                  <a:srgbClr val="3399FF"/>
                </a:solidFill>
                <a:latin typeface="Arial"/>
              </a:rPr>
              <a:t>Выступления оцениваются по тридцатибалльной системе. Один из самых зрелищных и изящных видов спорта. В СССР художественная гимнастика как вид спорта возникла и сформировалась в 1940-е годы. С 1984 года — олимпийский вид спорта. До недавнего времени исключительно женский вид спорта, однако, с конца XX века — благодаря усилиям японских гимнастов стали проводиться соревнования и между мужчинами.</a:t>
            </a:r>
            <a:endParaRPr lang="en-US" sz="1800" b="0" strike="noStrike" spc="-1">
              <a:solidFill>
                <a:srgbClr val="000000"/>
              </a:solidFill>
              <a:latin typeface="Arial"/>
            </a:endParaRPr>
          </a:p>
        </p:txBody>
      </p:sp>
      <p:pic>
        <p:nvPicPr>
          <p:cNvPr id="55" name="Picture 7" descr="76310923_1"/>
          <p:cNvPicPr/>
          <p:nvPr/>
        </p:nvPicPr>
        <p:blipFill>
          <a:blip r:embed="rId3"/>
          <a:stretch/>
        </p:blipFill>
        <p:spPr>
          <a:xfrm>
            <a:off x="0" y="2724120"/>
            <a:ext cx="4133880" cy="4133880"/>
          </a:xfrm>
          <a:prstGeom prst="rect">
            <a:avLst/>
          </a:prstGeom>
          <a:ln>
            <a:noFill/>
          </a:ln>
        </p:spPr>
      </p:pic>
      <p:pic>
        <p:nvPicPr>
          <p:cNvPr id="56" name="Picture 9" descr="967855d39e9f8a61a736acbb35aedbad"/>
          <p:cNvPicPr/>
          <p:nvPr/>
        </p:nvPicPr>
        <p:blipFill>
          <a:blip r:embed="rId4"/>
          <a:stretch/>
        </p:blipFill>
        <p:spPr>
          <a:xfrm>
            <a:off x="4822920" y="2690640"/>
            <a:ext cx="4321080" cy="4167360"/>
          </a:xfrm>
          <a:prstGeom prst="rect">
            <a:avLst/>
          </a:prstGeom>
          <a:ln>
            <a:noFill/>
          </a:ln>
        </p:spPr>
      </p:pic>
    </p:spTree>
  </p:cSld>
  <p:clrMapOvr>
    <a:masterClrMapping/>
  </p:clrMapOvr>
  <p:transition spd="med">
    <p:random/>
  </p:transition>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0">
          <a:blip r:embed="rId2"/>
          <a:tile/>
        </a:blipFill>
        <a:effectLst/>
      </p:bgPr>
    </p:bg>
    <p:spTree>
      <p:nvGrpSpPr>
        <p:cNvPr id="1" name=""/>
        <p:cNvGrpSpPr/>
        <p:nvPr/>
      </p:nvGrpSpPr>
      <p:grpSpPr>
        <a:xfrm>
          <a:off x="0" y="0"/>
          <a:ext cx="0" cy="0"/>
          <a:chOff x="0" y="0"/>
          <a:chExt cx="0" cy="0"/>
        </a:xfrm>
      </p:grpSpPr>
      <p:pic>
        <p:nvPicPr>
          <p:cNvPr id="57" name="Picture 6" descr="77806950_large_35"/>
          <p:cNvPicPr/>
          <p:nvPr/>
        </p:nvPicPr>
        <p:blipFill>
          <a:blip r:embed="rId3"/>
          <a:stretch/>
        </p:blipFill>
        <p:spPr>
          <a:xfrm>
            <a:off x="0" y="0"/>
            <a:ext cx="9144000" cy="6858000"/>
          </a:xfrm>
          <a:prstGeom prst="rect">
            <a:avLst/>
          </a:prstGeom>
          <a:ln>
            <a:noFill/>
          </a:ln>
        </p:spPr>
      </p:pic>
      <p:sp>
        <p:nvSpPr>
          <p:cNvPr id="58" name="CustomShape 1"/>
          <p:cNvSpPr/>
          <p:nvPr/>
        </p:nvSpPr>
        <p:spPr>
          <a:xfrm>
            <a:off x="0" y="5064120"/>
            <a:ext cx="9144000" cy="146556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ctr">
            <a:spAutoFit/>
          </a:bodyPr>
          <a:lstStyle/>
          <a:p>
            <a:r>
              <a:rPr lang="ru-RU" sz="1800" b="1" strike="noStrike" spc="-1">
                <a:solidFill>
                  <a:srgbClr val="A50021"/>
                </a:solidFill>
                <a:latin typeface="Arial"/>
              </a:rPr>
              <a:t>Художественная гимнастика — сравнительно молодой вид спорта; своим появлением он обязан мэтрам балета прославленного Мариинского театра. За небольшой срок своего существования этот вид спорта завоевал мировую признательность и имеет многочисленных поклонников во всех уголках земного шара.</a:t>
            </a:r>
            <a:r>
              <a:rPr lang="ru-RU" sz="1800" b="0" strike="noStrike" spc="-1">
                <a:solidFill>
                  <a:srgbClr val="A50021"/>
                </a:solidFill>
                <a:latin typeface="Arial"/>
              </a:rPr>
              <a:t> </a:t>
            </a:r>
            <a:endParaRPr lang="en-US" sz="1800" b="0" strike="noStrike" spc="-1">
              <a:solidFill>
                <a:srgbClr val="000000"/>
              </a:solidFill>
              <a:latin typeface="Arial"/>
            </a:endParaRPr>
          </a:p>
        </p:txBody>
      </p:sp>
      <p:sp>
        <p:nvSpPr>
          <p:cNvPr id="59" name="CustomShape 2"/>
          <p:cNvSpPr/>
          <p:nvPr/>
        </p:nvSpPr>
        <p:spPr>
          <a:xfrm>
            <a:off x="395280" y="549360"/>
            <a:ext cx="3024360" cy="930240"/>
          </a:xfrm>
          <a:custGeom>
            <a:avLst/>
            <a:gdLst/>
            <a:ahLst/>
            <a:cxnLst/>
            <a:rect l="0" t="0" r="r" b="b"/>
            <a:pathLst>
              <a:path w="8403" h="2586">
                <a:moveTo>
                  <a:pt x="0" y="370"/>
                </a:moveTo>
                <a:cubicBezTo>
                  <a:pt x="350" y="0"/>
                  <a:pt x="2761" y="0"/>
                  <a:pt x="4201" y="0"/>
                </a:cubicBezTo>
                <a:cubicBezTo>
                  <a:pt x="5640" y="0"/>
                  <a:pt x="8051" y="0"/>
                  <a:pt x="8402" y="370"/>
                </a:cubicBezTo>
                <a:moveTo>
                  <a:pt x="0" y="2585"/>
                </a:moveTo>
                <a:cubicBezTo>
                  <a:pt x="350" y="2303"/>
                  <a:pt x="2761" y="2214"/>
                  <a:pt x="4201" y="2214"/>
                </a:cubicBezTo>
                <a:cubicBezTo>
                  <a:pt x="5640" y="2214"/>
                  <a:pt x="8051" y="2303"/>
                  <a:pt x="8402" y="2585"/>
                </a:cubicBezTo>
              </a:path>
            </a:pathLst>
          </a:custGeom>
          <a:blipFill rotWithShape="0">
            <a:blip r:embed="rId4"/>
            <a:stretch>
              <a:fillRect/>
            </a:stretch>
          </a:blipFill>
          <a:ln>
            <a:noFill/>
          </a:ln>
          <a:effectLst>
            <a:outerShdw dist="17819" dir="2700000">
              <a:srgbClr val="C0C0C0">
                <a:alpha val="80000"/>
              </a:srgbClr>
            </a:outerShdw>
          </a:effectLst>
        </p:spPr>
        <p:style>
          <a:lnRef idx="0">
            <a:scrgbClr r="0" g="0" b="0"/>
          </a:lnRef>
          <a:fillRef idx="0">
            <a:scrgbClr r="0" g="0" b="0"/>
          </a:fillRef>
          <a:effectRef idx="0">
            <a:scrgbClr r="0" g="0" b="0"/>
          </a:effectRef>
          <a:fontRef idx="minor"/>
        </p:style>
        <p:txBody>
          <a:bodyPr wrap="none" lIns="90000" tIns="46800" rIns="90000" bIns="46800" anchorCtr="1">
            <a:noAutofit/>
          </a:bodyPr>
          <a:lstStyle/>
          <a:p>
            <a:r>
              <a:rPr lang="en-US" sz="2000" b="0" strike="noStrike" spc="1">
                <a:solidFill>
                  <a:srgbClr val="000000"/>
                </a:solidFill>
                <a:latin typeface="Impact"/>
              </a:rPr>
              <a:t>История</a:t>
            </a:r>
            <a:endParaRPr lang="en-US" sz="2000" b="0" strike="noStrike" spc="1">
              <a:solidFill>
                <a:srgbClr val="000000"/>
              </a:solidFill>
              <a:latin typeface="Impact"/>
              <a:ea typeface="Impact"/>
            </a:endParaRPr>
          </a:p>
        </p:txBody>
      </p:sp>
    </p:spTree>
  </p:cSld>
  <p:clrMapOvr>
    <a:masterClrMapping/>
  </p:clrMapOvr>
  <p:transition spd="med">
    <p:random/>
  </p:transition>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0">
          <a:blip r:embed="rId2"/>
          <a:tile/>
        </a:blipFill>
        <a:effectLst/>
      </p:bgPr>
    </p:bg>
    <p:spTree>
      <p:nvGrpSpPr>
        <p:cNvPr id="1" name=""/>
        <p:cNvGrpSpPr/>
        <p:nvPr/>
      </p:nvGrpSpPr>
      <p:grpSpPr>
        <a:xfrm>
          <a:off x="0" y="0"/>
          <a:ext cx="0" cy="0"/>
          <a:chOff x="0" y="0"/>
          <a:chExt cx="0" cy="0"/>
        </a:xfrm>
      </p:grpSpPr>
      <p:pic>
        <p:nvPicPr>
          <p:cNvPr id="60" name="Picture 4" descr="LEKS1693"/>
          <p:cNvPicPr/>
          <p:nvPr/>
        </p:nvPicPr>
        <p:blipFill>
          <a:blip r:embed="rId3"/>
          <a:stretch/>
        </p:blipFill>
        <p:spPr>
          <a:xfrm>
            <a:off x="0" y="0"/>
            <a:ext cx="9144000" cy="6858000"/>
          </a:xfrm>
          <a:prstGeom prst="rect">
            <a:avLst/>
          </a:prstGeom>
          <a:ln>
            <a:noFill/>
          </a:ln>
        </p:spPr>
      </p:pic>
      <p:sp>
        <p:nvSpPr>
          <p:cNvPr id="61" name="CustomShape 1"/>
          <p:cNvSpPr/>
          <p:nvPr/>
        </p:nvSpPr>
        <p:spPr>
          <a:xfrm>
            <a:off x="0" y="186120"/>
            <a:ext cx="9144000" cy="228852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ctr">
            <a:spAutoFit/>
          </a:bodyPr>
          <a:lstStyle/>
          <a:p>
            <a:r>
              <a:rPr lang="ru-RU" sz="1800" b="0" strike="noStrike" spc="-1">
                <a:solidFill>
                  <a:srgbClr val="000000"/>
                </a:solidFill>
                <a:latin typeface="Arial"/>
              </a:rPr>
              <a:t>    </a:t>
            </a:r>
            <a:r>
              <a:rPr lang="ru-RU" sz="2400" b="1" strike="noStrike" spc="-1">
                <a:solidFill>
                  <a:srgbClr val="A50021"/>
                </a:solidFill>
                <a:latin typeface="Arial"/>
              </a:rPr>
              <a:t>В апреле 1941 года, был организован и проведен выпускниками и учителями школы, первый чемпионат Ленинграда по художественной гимнастике. В 40-е годы развитие художественной гимнастики, так же как и всего советского спорта практически остановилось из-за Великой Отечественной войны. </a:t>
            </a:r>
            <a:endParaRPr lang="en-US" sz="2400" b="0" strike="noStrike" spc="-1">
              <a:solidFill>
                <a:srgbClr val="000000"/>
              </a:solidFill>
              <a:latin typeface="Arial"/>
            </a:endParaRPr>
          </a:p>
        </p:txBody>
      </p:sp>
      <p:sp>
        <p:nvSpPr>
          <p:cNvPr id="62" name="CustomShape 2"/>
          <p:cNvSpPr/>
          <p:nvPr/>
        </p:nvSpPr>
        <p:spPr>
          <a:xfrm>
            <a:off x="0" y="2562120"/>
            <a:ext cx="9144000" cy="302004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ctr">
            <a:spAutoFit/>
          </a:bodyPr>
          <a:lstStyle/>
          <a:p>
            <a:r>
              <a:rPr lang="ru-RU" sz="1800" b="0" strike="noStrike" spc="-1">
                <a:solidFill>
                  <a:srgbClr val="000000"/>
                </a:solidFill>
                <a:latin typeface="Arial"/>
              </a:rPr>
              <a:t>    </a:t>
            </a:r>
            <a:r>
              <a:rPr lang="ru-RU" sz="2400" b="1" strike="noStrike" spc="-1">
                <a:solidFill>
                  <a:srgbClr val="A50021"/>
                </a:solidFill>
                <a:latin typeface="Arial"/>
              </a:rPr>
              <a:t>В 1948 году прошел первый чемпионат СССР по художественной гимнастике. В 1945 — создана Всесоюзная секция художественной гимнастики, преобразованная в 1963 в федерацию СССР. В конце 1940-х годов разработаны классификационная программа и правила соревнований. А дальше развитие этого вида спорта протекало с необычайной быстротой, охватывая все большее число юных участниц</a:t>
            </a:r>
            <a:r>
              <a:rPr lang="ru-RU" sz="1800" b="1" strike="noStrike" spc="-1">
                <a:solidFill>
                  <a:srgbClr val="A50021"/>
                </a:solidFill>
                <a:latin typeface="Arial"/>
              </a:rPr>
              <a:t>. </a:t>
            </a:r>
            <a:endParaRPr lang="en-US" sz="1800" b="0" strike="noStrike" spc="-1">
              <a:solidFill>
                <a:srgbClr val="000000"/>
              </a:solidFill>
              <a:latin typeface="Arial"/>
            </a:endParaRPr>
          </a:p>
        </p:txBody>
      </p:sp>
    </p:spTree>
  </p:cSld>
  <p:clrMapOvr>
    <a:masterClrMapping/>
  </p:clrMapOvr>
  <p:transition spd="med">
    <p:random/>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CustomShape 1"/>
          <p:cNvSpPr/>
          <p:nvPr/>
        </p:nvSpPr>
        <p:spPr>
          <a:xfrm>
            <a:off x="0" y="-2135880"/>
            <a:ext cx="3276720" cy="1106676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ctr">
            <a:spAutoFit/>
          </a:bodyPr>
          <a:lstStyle/>
          <a:p>
            <a:r>
              <a:rPr lang="ru-RU" sz="1800" b="0" strike="noStrike" spc="-1">
                <a:solidFill>
                  <a:srgbClr val="000000"/>
                </a:solidFill>
                <a:latin typeface="Arial"/>
              </a:rPr>
              <a:t>    </a:t>
            </a:r>
            <a:r>
              <a:rPr lang="ru-RU" sz="2400" b="0" strike="noStrike" spc="-1">
                <a:solidFill>
                  <a:srgbClr val="A50021"/>
                </a:solidFill>
                <a:latin typeface="Arial Narrow"/>
              </a:rPr>
              <a:t>Подводя итоги, было обнаружено, что участие принимали гимнастки не только из Европы, и тогда было принято решение считать эти соревнования первым чемпионатом мира, а его победительницу — москвичку Людмилу Савинкову — первой чемпионкой мира по художественной гимнастике. В Будапеште соревнования проводились по правилам, принятым в СССР, но только по произвольной программе</a:t>
            </a:r>
            <a:r>
              <a:rPr lang="ru-RU" sz="2000" b="1" strike="noStrike" spc="-1">
                <a:solidFill>
                  <a:srgbClr val="A50021"/>
                </a:solidFill>
                <a:latin typeface="Arial Narrow"/>
              </a:rPr>
              <a:t>. </a:t>
            </a:r>
            <a:endParaRPr lang="en-US" sz="2000" b="0" strike="noStrike" spc="-1">
              <a:solidFill>
                <a:srgbClr val="000000"/>
              </a:solidFill>
              <a:latin typeface="Arial"/>
            </a:endParaRPr>
          </a:p>
        </p:txBody>
      </p:sp>
      <p:pic>
        <p:nvPicPr>
          <p:cNvPr id="64" name="Picture 5" descr="23893393_Savinkova_Lyudmila02 (1)"/>
          <p:cNvPicPr/>
          <p:nvPr/>
        </p:nvPicPr>
        <p:blipFill>
          <a:blip r:embed="rId2"/>
          <a:stretch/>
        </p:blipFill>
        <p:spPr>
          <a:xfrm>
            <a:off x="3851280" y="333360"/>
            <a:ext cx="4770360" cy="6068880"/>
          </a:xfrm>
          <a:prstGeom prst="rect">
            <a:avLst/>
          </a:prstGeom>
          <a:ln>
            <a:noFill/>
          </a:ln>
        </p:spPr>
      </p:pic>
    </p:spTree>
  </p:cSld>
  <p:clrMapOvr>
    <a:masterClrMapping/>
  </p:clrMapOvr>
  <p:transition spd="med">
    <p:random/>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0">
          <a:blip r:embed="rId2"/>
          <a:tile/>
        </a:blipFill>
        <a:effectLst/>
      </p:bgPr>
    </p:bg>
    <p:spTree>
      <p:nvGrpSpPr>
        <p:cNvPr id="1" name=""/>
        <p:cNvGrpSpPr/>
        <p:nvPr/>
      </p:nvGrpSpPr>
      <p:grpSpPr>
        <a:xfrm>
          <a:off x="0" y="0"/>
          <a:ext cx="0" cy="0"/>
          <a:chOff x="0" y="0"/>
          <a:chExt cx="0" cy="0"/>
        </a:xfrm>
      </p:grpSpPr>
      <p:pic>
        <p:nvPicPr>
          <p:cNvPr id="65" name="Picture 4" descr="4302200_large"/>
          <p:cNvPicPr/>
          <p:nvPr/>
        </p:nvPicPr>
        <p:blipFill>
          <a:blip r:embed="rId3"/>
          <a:stretch/>
        </p:blipFill>
        <p:spPr>
          <a:xfrm>
            <a:off x="0" y="0"/>
            <a:ext cx="9144000" cy="6858000"/>
          </a:xfrm>
          <a:prstGeom prst="rect">
            <a:avLst/>
          </a:prstGeom>
          <a:ln>
            <a:noFill/>
          </a:ln>
        </p:spPr>
      </p:pic>
      <p:sp>
        <p:nvSpPr>
          <p:cNvPr id="66" name="CustomShape 1"/>
          <p:cNvSpPr/>
          <p:nvPr/>
        </p:nvSpPr>
        <p:spPr>
          <a:xfrm>
            <a:off x="324000" y="189000"/>
            <a:ext cx="5616360" cy="1128600"/>
          </a:xfrm>
          <a:custGeom>
            <a:avLst/>
            <a:gdLst/>
            <a:ahLst/>
            <a:cxnLst/>
            <a:rect l="0" t="0" r="r" b="b"/>
            <a:pathLst>
              <a:path w="15603" h="3137">
                <a:moveTo>
                  <a:pt x="0" y="0"/>
                </a:moveTo>
                <a:lnTo>
                  <a:pt x="15602" y="0"/>
                </a:lnTo>
                <a:moveTo>
                  <a:pt x="0" y="3136"/>
                </a:moveTo>
                <a:lnTo>
                  <a:pt x="15602" y="3136"/>
                </a:lnTo>
              </a:path>
            </a:pathLst>
          </a:custGeom>
          <a:solidFill>
            <a:srgbClr val="B2B2B2">
              <a:alpha val="50000"/>
            </a:srgbClr>
          </a:solidFill>
          <a:ln w="12600">
            <a:solidFill>
              <a:srgbClr val="3333CC"/>
            </a:solidFill>
            <a:miter/>
          </a:ln>
          <a:effectLst>
            <a:outerShdw dist="40186" dir="1096358">
              <a:srgbClr val="9999FF"/>
            </a:outerShdw>
          </a:effectLst>
        </p:spPr>
        <p:style>
          <a:lnRef idx="0">
            <a:scrgbClr r="0" g="0" b="0"/>
          </a:lnRef>
          <a:fillRef idx="0">
            <a:scrgbClr r="0" g="0" b="0"/>
          </a:fillRef>
          <a:effectRef idx="0">
            <a:scrgbClr r="0" g="0" b="0"/>
          </a:effectRef>
          <a:fontRef idx="minor"/>
        </p:style>
        <p:txBody>
          <a:bodyPr wrap="none" lIns="90000" tIns="46800" rIns="90000" bIns="46800" anchorCtr="1">
            <a:noAutofit/>
          </a:bodyPr>
          <a:lstStyle/>
          <a:p>
            <a:r>
              <a:rPr lang="en-US" sz="2000" b="0" strike="noStrike" spc="1">
                <a:solidFill>
                  <a:srgbClr val="000000"/>
                </a:solidFill>
                <a:latin typeface="Arial"/>
              </a:rPr>
              <a:t>Олимпийская история</a:t>
            </a:r>
            <a:endParaRPr lang="en-US" sz="2000" b="0" strike="noStrike" spc="1">
              <a:solidFill>
                <a:srgbClr val="000000"/>
              </a:solidFill>
              <a:latin typeface="Arial"/>
              <a:ea typeface="Arial"/>
            </a:endParaRPr>
          </a:p>
        </p:txBody>
      </p:sp>
      <p:sp>
        <p:nvSpPr>
          <p:cNvPr id="67" name="CustomShape 2"/>
          <p:cNvSpPr/>
          <p:nvPr/>
        </p:nvSpPr>
        <p:spPr>
          <a:xfrm>
            <a:off x="0" y="1263600"/>
            <a:ext cx="9144000" cy="527760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ctr">
            <a:spAutoFit/>
          </a:bodyPr>
          <a:lstStyle/>
          <a:p>
            <a:r>
              <a:rPr lang="ru-RU" sz="1800" b="0" strike="noStrike" spc="-1">
                <a:solidFill>
                  <a:srgbClr val="000000"/>
                </a:solidFill>
                <a:latin typeface="Arial"/>
              </a:rPr>
              <a:t>    </a:t>
            </a:r>
            <a:r>
              <a:rPr lang="ru-RU" sz="2000" b="1" strike="noStrike" spc="-1">
                <a:solidFill>
                  <a:srgbClr val="660066"/>
                </a:solidFill>
                <a:latin typeface="Agency FB"/>
              </a:rPr>
              <a:t>1980 год стал для художественной гимнастики поворотным, после завершения Олимпийских игр в Москве, на конгрессе МОК было принято решение о включении этого вида спорта в программу Олимпийских игр. Олимпийская же история художественной гимнастики начинается в 1984 году, когда первое Олимпийское золото завоевала в Лос-Анджелесе канадка Лори Фанг.</a:t>
            </a:r>
            <a:endParaRPr lang="en-US" sz="2000" b="0" strike="noStrike" spc="-1">
              <a:solidFill>
                <a:srgbClr val="000000"/>
              </a:solidFill>
              <a:latin typeface="Arial"/>
            </a:endParaRPr>
          </a:p>
          <a:p>
            <a:pPr>
              <a:lnSpc>
                <a:spcPct val="100000"/>
              </a:lnSpc>
            </a:pPr>
            <a:endParaRPr lang="en-US" sz="2000" b="0" strike="noStrike" spc="-1">
              <a:solidFill>
                <a:srgbClr val="000000"/>
              </a:solidFill>
              <a:latin typeface="Arial"/>
            </a:endParaRPr>
          </a:p>
          <a:p>
            <a:pPr>
              <a:lnSpc>
                <a:spcPct val="100000"/>
              </a:lnSpc>
            </a:pPr>
            <a:r>
              <a:rPr lang="ru-RU" sz="2000" b="1" strike="noStrike" spc="-1">
                <a:solidFill>
                  <a:srgbClr val="660066"/>
                </a:solidFill>
                <a:latin typeface="Agency FB"/>
              </a:rPr>
              <a:t>    Спустя четыре года олимпийской чемпионкой в Сеуле стала Марина Лобач, Александра Тимошенко одержала победу в Барселоне, в Атланте — Екатерина Серебрянская, в Сиднее — Юлия Барсукова, в Афинах — Алина Кабаева, в Пекине — Евгения Канаева. Начиная с Олимпийских Игр в Атланте, художественная гимнастика была представлена полностью двумя разделами: соревнованиями в индивидуальных и групповых упражнениях.</a:t>
            </a:r>
            <a:endParaRPr lang="en-US" sz="2000" b="0" strike="noStrike" spc="-1">
              <a:solidFill>
                <a:srgbClr val="000000"/>
              </a:solidFill>
              <a:latin typeface="Arial"/>
            </a:endParaRPr>
          </a:p>
        </p:txBody>
      </p:sp>
    </p:spTree>
  </p:cSld>
  <p:clrMapOvr>
    <a:masterClrMapping/>
  </p:clrMapOvr>
  <p:transition spd="med">
    <p:random/>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219</TotalTime>
  <Application>Microsoft Office PowerPoint</Application>
  <PresentationFormat>Экран (4:3)</PresentationFormat>
  <Slides>21</Slides>
  <Notes>0</Notes>
  <HiddenSlides>0</HiddenSlide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Office Theme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subject/>
  <dc:creator>11</dc:creator>
  <dc:description/>
  <cp:lastModifiedBy>Admin</cp:lastModifiedBy>
  <cp:revision>8</cp:revision>
  <dcterms:created xsi:type="dcterms:W3CDTF">2011-12-04T19:25:29Z</dcterms:created>
  <dcterms:modified xsi:type="dcterms:W3CDTF">2020-01-11T18:52:47Z</dcterms:modified>
  <dc:language>en-US</dc:language>
</cp:coreProperties>
</file>