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5" r:id="rId8"/>
    <p:sldId id="261" r:id="rId9"/>
    <p:sldId id="268" r:id="rId10"/>
    <p:sldId id="262" r:id="rId11"/>
    <p:sldId id="263" r:id="rId12"/>
    <p:sldId id="264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26" autoAdjust="0"/>
    <p:restoredTop sz="94624" autoAdjust="0"/>
  </p:normalViewPr>
  <p:slideViewPr>
    <p:cSldViewPr>
      <p:cViewPr varScale="1">
        <p:scale>
          <a:sx n="81" d="100"/>
          <a:sy n="81" d="100"/>
        </p:scale>
        <p:origin x="-4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 февраля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Классная работа.</a:t>
            </a:r>
            <a:endParaRPr lang="ru-RU" sz="4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Тест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609600"/>
            <a:ext cx="8915400" cy="55165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1.Имя прилагательное – это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а) часть слова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б) часть речи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в) член предложения</a:t>
            </a:r>
          </a:p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2.Имена прилагательные отвечают на вопросы: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а) кто? что?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б) какой? какая? какие?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в) что делать? что сделать?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3.Имена прилагательные обозначают: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а) действие предмета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б) предмет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в) признак предмета</a:t>
            </a:r>
          </a:p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4. Прилагательные связаны по смыслу: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а) с глаголами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б) с существительными</a:t>
            </a:r>
          </a:p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5. В предложении чаще всего бывают: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а) главным членом предложения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б) второстепенным членом предложения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Ответы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Б)</a:t>
            </a:r>
          </a:p>
          <a:p>
            <a:pPr marL="514350" indent="-514350">
              <a:buAutoNum type="arabicPeriod"/>
            </a:pPr>
            <a:r>
              <a:rPr lang="ru-RU" dirty="0" smtClean="0"/>
              <a:t>Б)</a:t>
            </a:r>
          </a:p>
          <a:p>
            <a:pPr marL="514350" indent="-514350">
              <a:buAutoNum type="arabicPeriod"/>
            </a:pPr>
            <a:r>
              <a:rPr lang="ru-RU" dirty="0" smtClean="0"/>
              <a:t>В)</a:t>
            </a:r>
          </a:p>
          <a:p>
            <a:pPr marL="514350" indent="-514350">
              <a:buAutoNum type="arabicPeriod"/>
            </a:pPr>
            <a:r>
              <a:rPr lang="ru-RU" dirty="0" smtClean="0"/>
              <a:t>Б)</a:t>
            </a:r>
          </a:p>
          <a:p>
            <a:pPr marL="514350" indent="-514350">
              <a:buAutoNum type="arabicPeriod"/>
            </a:pPr>
            <a:r>
              <a:rPr lang="ru-RU" smtClean="0"/>
              <a:t>Б)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МОЛОДЦЫ!!!</a:t>
            </a:r>
            <a:endParaRPr lang="ru-RU" sz="8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609601"/>
            <a:ext cx="8077200" cy="1752599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«Язык наш сладок, чист, пышен и богат»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                                                     А.П.Сумароков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943600"/>
            <a:ext cx="8229600" cy="6858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04801"/>
            <a:ext cx="9144000" cy="16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Словарь</a:t>
            </a:r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су…</a:t>
            </a:r>
            <a:r>
              <a:rPr lang="ru-RU" sz="4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ота</a:t>
            </a:r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а…</a:t>
            </a:r>
            <a:r>
              <a:rPr lang="ru-RU" sz="4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уратный</a:t>
            </a:r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4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кла</a:t>
            </a:r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…, </a:t>
            </a:r>
            <a:r>
              <a:rPr lang="ru-RU" sz="4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килогра</a:t>
            </a:r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...., </a:t>
            </a:r>
            <a:r>
              <a:rPr lang="ru-RU" sz="4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ко...ектив</a:t>
            </a:r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4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6200" y="3048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410200" y="457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410200" y="457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29000"/>
            <a:ext cx="8229600" cy="6858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04800"/>
            <a:ext cx="8458200" cy="5821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Словарь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су</a:t>
            </a:r>
            <a:r>
              <a:rPr lang="ru-RU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бб</a:t>
            </a:r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ота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кк</a:t>
            </a:r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уратный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кла</a:t>
            </a:r>
            <a:r>
              <a:rPr lang="ru-RU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сс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килогра</a:t>
            </a:r>
            <a:r>
              <a:rPr lang="ru-RU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мм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</a:t>
            </a:r>
            <a:r>
              <a:rPr lang="ru-RU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лл</a:t>
            </a:r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ектив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КК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УРАТНЫЙ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Имя прилагательное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Обозначает признак предмета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Отвечает на вопросы: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какой? какая? какое? какие?</a:t>
            </a:r>
            <a:endParaRPr lang="ru-RU" sz="4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И.Бунин:</a:t>
            </a:r>
            <a:b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«Лес, точно терем расписной,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Лиловый, золотой, багряный,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Весёлой, пёстрою стеной,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Стоит над светлою поляной»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Эпитеты</a:t>
            </a:r>
            <a:endParaRPr lang="ru-RU" sz="4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Яблоко, дом, стол.</a:t>
            </a:r>
            <a:endParaRPr lang="ru-RU" dirty="0"/>
          </a:p>
        </p:txBody>
      </p:sp>
      <p:pic>
        <p:nvPicPr>
          <p:cNvPr id="4" name="Содержимое 3" descr="1561279259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219200"/>
            <a:ext cx="2848598" cy="1905000"/>
          </a:xfrm>
        </p:spPr>
      </p:pic>
      <p:pic>
        <p:nvPicPr>
          <p:cNvPr id="5" name="Рисунок 4" descr="1561279309_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1219200"/>
            <a:ext cx="2695574" cy="1893726"/>
          </a:xfrm>
          <a:prstGeom prst="rect">
            <a:avLst/>
          </a:prstGeom>
        </p:spPr>
      </p:pic>
      <p:pic>
        <p:nvPicPr>
          <p:cNvPr id="6" name="Рисунок 5" descr="1579858769_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3276600"/>
            <a:ext cx="2857929" cy="1760756"/>
          </a:xfrm>
          <a:prstGeom prst="rect">
            <a:avLst/>
          </a:prstGeom>
        </p:spPr>
      </p:pic>
      <p:pic>
        <p:nvPicPr>
          <p:cNvPr id="7" name="Рисунок 6" descr="1200px-Февральская_революция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0" y="1219200"/>
            <a:ext cx="2019300" cy="2692400"/>
          </a:xfrm>
          <a:prstGeom prst="rect">
            <a:avLst/>
          </a:prstGeom>
        </p:spPr>
      </p:pic>
      <p:pic>
        <p:nvPicPr>
          <p:cNvPr id="8" name="Рисунок 7" descr="100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7200" y="3429000"/>
            <a:ext cx="2640330" cy="2721990"/>
          </a:xfrm>
          <a:prstGeom prst="rect">
            <a:avLst/>
          </a:prstGeom>
        </p:spPr>
      </p:pic>
      <p:pic>
        <p:nvPicPr>
          <p:cNvPr id="9" name="Рисунок 8" descr="big_1332744034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77000" y="4114800"/>
            <a:ext cx="25146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600" y="304800"/>
          <a:ext cx="8458200" cy="5410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9100"/>
                <a:gridCol w="4229100"/>
              </a:tblGrid>
              <a:tr h="1715429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Имя существительное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Имя прилагательное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923693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тропинка 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    широкие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923693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озеро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    узкая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923693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ремень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    глубокое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923693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реки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    чёрный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>
            <a:off x="2514600" y="2362200"/>
            <a:ext cx="2362200" cy="990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752600" y="3352800"/>
            <a:ext cx="3048000" cy="990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057400" y="4191000"/>
            <a:ext cx="2819400" cy="990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1524000" y="2438400"/>
            <a:ext cx="3200400" cy="2743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Вывод: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имя прилагательное всегда стоит в том же </a:t>
            </a:r>
            <a:r>
              <a:rPr lang="ru-RU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роде и числе, </a:t>
            </a:r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 и имя существительное, с которым оно связано.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242</Words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20 февраля.</vt:lpstr>
      <vt:lpstr>«Язык наш сладок, чист, пышен и богат»</vt:lpstr>
      <vt:lpstr>Слайд 3</vt:lpstr>
      <vt:lpstr>Слайд 4</vt:lpstr>
      <vt:lpstr>Имя прилагательное</vt:lpstr>
      <vt:lpstr>И.Бунин: </vt:lpstr>
      <vt:lpstr>Яблоко, дом, стол.</vt:lpstr>
      <vt:lpstr>Слайд 8</vt:lpstr>
      <vt:lpstr>Вывод:</vt:lpstr>
      <vt:lpstr>Тест</vt:lpstr>
      <vt:lpstr>Слайд 11</vt:lpstr>
      <vt:lpstr>Ответы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«Язык наш сладок, чист, пышен и богат»</dc:title>
  <dc:creator>Виктор</dc:creator>
  <cp:lastModifiedBy>Виктор</cp:lastModifiedBy>
  <cp:revision>10</cp:revision>
  <dcterms:created xsi:type="dcterms:W3CDTF">2020-02-18T19:32:40Z</dcterms:created>
  <dcterms:modified xsi:type="dcterms:W3CDTF">2020-02-19T16:52:58Z</dcterms:modified>
</cp:coreProperties>
</file>