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6D449F-F469-45EE-BE5A-652F3C013ABC}" type="datetimeFigureOut">
              <a:rPr lang="ru-RU" smtClean="0"/>
              <a:t>02.04.22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6C824-07B9-4BD8-A15E-BF4DA25C516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8;&#1072;&#1089;&#1090;&#1080;&#1084;&#1076;&#1077;&#1090;&#1077;&#1081;.&#1088;&#1092;/" TargetMode="External"/><Relationship Id="rId2" Type="http://schemas.openxmlformats.org/officeDocument/2006/relationships/hyperlink" Target="http://apsych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gdb.ru/" TargetMode="External"/><Relationship Id="rId4" Type="http://schemas.openxmlformats.org/officeDocument/2006/relationships/hyperlink" Target="https://lukoshko.ne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znv.ru/master/index.php" TargetMode="External"/><Relationship Id="rId2" Type="http://schemas.openxmlformats.org/officeDocument/2006/relationships/hyperlink" Target="https://www.elibrary.ru/titles.as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canva.com/" TargetMode="External"/><Relationship Id="rId4" Type="http://schemas.openxmlformats.org/officeDocument/2006/relationships/hyperlink" Target="https://learningapps.or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udioskazki-online.ru/" TargetMode="External"/><Relationship Id="rId2" Type="http://schemas.openxmlformats.org/officeDocument/2006/relationships/hyperlink" Target="https://www.youtube.com/channel/UCqZZoXlUEki3H7_GCQrw53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adushki.ru/azbuka" TargetMode="External"/><Relationship Id="rId5" Type="http://schemas.openxmlformats.org/officeDocument/2006/relationships/hyperlink" Target="https://www.igraemsa.ru/" TargetMode="External"/><Relationship Id="rId4" Type="http://schemas.openxmlformats.org/officeDocument/2006/relationships/hyperlink" Target="https://mishka-knizhka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Интересное в сети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007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1582341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Интернет ресурсы для родителей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Развитие дошкольника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http://apsych.ru/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детская психология для родителей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https://растимдетей.рф/ -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навигатор для современных родителей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Книги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https://lukoshko.net/ -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детская электронная библиотека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https://rgdb.ru/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российская государственная детская библиотека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1177904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Педагогам в помощь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Журналы по тематике "Дошкольное образование"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https://www.elibrary.ru/titles.asp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 тематическая рубрика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  <a:p>
            <a:pPr fontAlgn="base"/>
            <a:r>
              <a:rPr lang="ru-RU" sz="2000" b="1" i="1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Мастер_классы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http://znv.ru/master/index.php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- МК по созданию творческих работ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Сделай сам</a:t>
            </a:r>
          </a:p>
          <a:p>
            <a:pPr fontAlgn="base"/>
            <a:r>
              <a:rPr lang="ru-RU" sz="2000" b="1" i="1" u="sng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https://learningapps.org/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- создание мультимедийных упражнений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u="sng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https://www.canva.com/ 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- создание </a:t>
            </a:r>
            <a:r>
              <a:rPr lang="ru-RU" sz="2000" b="1" i="1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инфографик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428029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Полезные сайты для детей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Песни</a:t>
            </a:r>
          </a:p>
          <a:p>
            <a:pPr fontAlgn="base"/>
            <a:r>
              <a:rPr lang="ru-RU" sz="2000" b="1" i="1" u="sng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https://www.youtube.com/channel/UCqZZoXlUEki3H7_GCQrw53A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- Теремок ТВ - песенки для детей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Аудио</a:t>
            </a:r>
          </a:p>
          <a:p>
            <a:pPr fontAlgn="base"/>
            <a:r>
              <a:rPr lang="ru-RU" sz="2000" b="1" i="1" u="sng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https://audioskazki-online.ru/ 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- аудио сказки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https://mishka-knizhka.ru/ -  аудио стихи, рассказы</a:t>
            </a:r>
            <a:endParaRPr lang="ru-RU" sz="2000" b="1" i="1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​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Игры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5"/>
              </a:rPr>
              <a:t>https://www.igraemsa.ru/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- портал развивающих игр</a:t>
            </a:r>
          </a:p>
          <a:p>
            <a:pPr fontAlgn="base"/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6"/>
              </a:rPr>
              <a:t>https://ladushki.ru/azbuka</a:t>
            </a:r>
            <a:r>
              <a:rPr lang="ru-RU" sz="2000" b="1" i="1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- живая азбука</a:t>
            </a:r>
          </a:p>
        </p:txBody>
      </p:sp>
    </p:spTree>
    <p:extLst>
      <p:ext uri="{BB962C8B-B14F-4D97-AF65-F5344CB8AC3E}">
        <p14:creationId xmlns:p14="http://schemas.microsoft.com/office/powerpoint/2010/main" val="17349060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34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Интересное в сети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Интересное в сети</dc:title>
  <dc:creator>ДНС</dc:creator>
  <cp:lastModifiedBy>ДНС</cp:lastModifiedBy>
  <cp:revision>1</cp:revision>
  <dcterms:created xsi:type="dcterms:W3CDTF">2022-04-02T07:12:16Z</dcterms:created>
  <dcterms:modified xsi:type="dcterms:W3CDTF">2022-04-02T07:19:13Z</dcterms:modified>
</cp:coreProperties>
</file>