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0" r:id="rId11"/>
    <p:sldId id="30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66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3294" y="-13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12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9.gif"/><Relationship Id="rId5" Type="http://schemas.openxmlformats.org/officeDocument/2006/relationships/image" Target="../media/image4.png"/><Relationship Id="rId10" Type="http://schemas.openxmlformats.org/officeDocument/2006/relationships/image" Target="file:///C:\Users\1\Desktop\&#1050;&#1054;&#1044;&#1045;&#1050;&#1057;\&#1050;&#1056;&#1040;&#1057;&#1050;&#1048;%20&#1069;&#1052;&#1054;&#1062;&#1048;&#1049;\orig.gif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КОДЕКС\КРАСКИ ЭМОЦИЙ\спасибо за внимание!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1428736"/>
            <a:ext cx="66437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Использование доброжелательных технологий в деятельности современного педагога ДОО</a:t>
            </a:r>
            <a:endParaRPr lang="ru-RU" sz="3200" b="1" cap="none" spc="50" dirty="0">
              <a:ln w="11430"/>
              <a:solidFill>
                <a:srgbClr val="C00000"/>
              </a:solidFill>
            </a:endParaRPr>
          </a:p>
        </p:txBody>
      </p:sp>
      <p:pic>
        <p:nvPicPr>
          <p:cNvPr id="5124" name="Picture 4" descr="C:\Users\1\Desktop\КОДЕКС\КРАСКИ ЭМОЦИЙ\s120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8148" y="5786454"/>
            <a:ext cx="928694" cy="857256"/>
          </a:xfrm>
          <a:prstGeom prst="rect">
            <a:avLst/>
          </a:prstGeom>
          <a:noFill/>
        </p:spPr>
      </p:pic>
      <p:pic>
        <p:nvPicPr>
          <p:cNvPr id="5126" name="Picture 6" descr="C:\Users\1\Desktop\КОДЕКС\КРАСКИ ЭМОЦИЙ\PNG_Kelebek_Resimleri-www.nisanboard_545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1428736"/>
            <a:ext cx="928694" cy="857256"/>
          </a:xfrm>
          <a:prstGeom prst="rect">
            <a:avLst/>
          </a:prstGeom>
          <a:noFill/>
        </p:spPr>
      </p:pic>
      <p:pic>
        <p:nvPicPr>
          <p:cNvPr id="5134" name="Picture 14" descr="C:\Users\1\Desktop\КОДЕКС\КРАСКИ ЭМОЦИЙ\931efa683de61e6aa0e73e4387a17aa1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71670" y="4572008"/>
            <a:ext cx="1000100" cy="857256"/>
          </a:xfrm>
          <a:prstGeom prst="rect">
            <a:avLst/>
          </a:prstGeom>
          <a:noFill/>
        </p:spPr>
      </p:pic>
      <p:pic>
        <p:nvPicPr>
          <p:cNvPr id="5139" name="Picture 19" descr="C:\Users\1\Desktop\КОДЕКС\КРАСКИ ЭМОЦИЙ\7_10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14480" y="5929306"/>
            <a:ext cx="1262016" cy="928694"/>
          </a:xfrm>
          <a:prstGeom prst="rect">
            <a:avLst/>
          </a:prstGeom>
          <a:noFill/>
        </p:spPr>
      </p:pic>
      <p:pic>
        <p:nvPicPr>
          <p:cNvPr id="23" name="Picture 19" descr="C:\Users\1\Desktop\КОДЕКС\КРАСКИ ЭМОЦИЙ\7_10.gif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72132" y="4000504"/>
            <a:ext cx="1547800" cy="1500198"/>
          </a:xfrm>
          <a:prstGeom prst="rect">
            <a:avLst/>
          </a:prstGeom>
          <a:noFill/>
        </p:spPr>
      </p:pic>
      <p:pic>
        <p:nvPicPr>
          <p:cNvPr id="1026" name="Picture 2" descr="C:\Users\1\Desktop\КОДЕКС\КРАСКИ ЭМОЦИЙ\orig (1).gif"/>
          <p:cNvPicPr>
            <a:picLocks noChangeAspect="1" noChangeArrowheads="1" noCrop="1"/>
          </p:cNvPicPr>
          <p:nvPr/>
        </p:nvPicPr>
        <p:blipFill>
          <a:blip r:embed="rId8" cstate="screen"/>
          <a:stretch>
            <a:fillRect/>
          </a:stretch>
        </p:blipFill>
        <p:spPr bwMode="auto">
          <a:xfrm rot="1911552">
            <a:off x="5191356" y="5527062"/>
            <a:ext cx="926133" cy="998139"/>
          </a:xfrm>
          <a:prstGeom prst="rect">
            <a:avLst/>
          </a:prstGeom>
          <a:noFill/>
        </p:spPr>
      </p:pic>
      <p:pic>
        <p:nvPicPr>
          <p:cNvPr id="15" name="Picture 2" descr="C:\Users\1\Desktop\КОДЕКС\КРАСКИ ЭМОЦИЙ\orig (1).gif"/>
          <p:cNvPicPr>
            <a:picLocks noChangeAspect="1" noChangeArrowheads="1" noCrop="1"/>
          </p:cNvPicPr>
          <p:nvPr/>
        </p:nvPicPr>
        <p:blipFill>
          <a:blip r:embed="rId9" r:link="rId10" cstate="screen"/>
          <a:stretch>
            <a:fillRect/>
          </a:stretch>
        </p:blipFill>
        <p:spPr bwMode="auto">
          <a:xfrm rot="19494581">
            <a:off x="358438" y="5429264"/>
            <a:ext cx="926133" cy="857237"/>
          </a:xfrm>
          <a:prstGeom prst="rect">
            <a:avLst/>
          </a:prstGeom>
          <a:noFill/>
        </p:spPr>
      </p:pic>
      <p:pic>
        <p:nvPicPr>
          <p:cNvPr id="1027" name="Picture 3" descr="C:\Users\1\Desktop\КОДЕКС\КРАСКИ ЭМОЦИЙ\orig.gif"/>
          <p:cNvPicPr>
            <a:picLocks noChangeAspect="1" noChangeArrowheads="1" noCrop="1"/>
          </p:cNvPicPr>
          <p:nvPr/>
        </p:nvPicPr>
        <p:blipFill>
          <a:blip r:embed="rId11" cstate="screen"/>
          <a:stretch>
            <a:fillRect/>
          </a:stretch>
        </p:blipFill>
        <p:spPr bwMode="auto">
          <a:xfrm>
            <a:off x="3071802" y="5318343"/>
            <a:ext cx="1143009" cy="955228"/>
          </a:xfrm>
          <a:prstGeom prst="rect">
            <a:avLst/>
          </a:prstGeom>
          <a:noFill/>
        </p:spPr>
      </p:pic>
      <p:pic>
        <p:nvPicPr>
          <p:cNvPr id="19" name="Picture 3" descr="C:\Users\1\Desktop\КОДЕКС\КРАСКИ ЭМОЦИЙ\orig.gif"/>
          <p:cNvPicPr>
            <a:picLocks noChangeAspect="1" noChangeArrowheads="1" noCrop="1"/>
          </p:cNvPicPr>
          <p:nvPr/>
        </p:nvPicPr>
        <p:blipFill>
          <a:blip r:embed="rId11" cstate="screen"/>
          <a:stretch>
            <a:fillRect/>
          </a:stretch>
        </p:blipFill>
        <p:spPr bwMode="auto">
          <a:xfrm>
            <a:off x="8000991" y="2000240"/>
            <a:ext cx="1143009" cy="955228"/>
          </a:xfrm>
          <a:prstGeom prst="rect">
            <a:avLst/>
          </a:prstGeom>
          <a:noFill/>
        </p:spPr>
      </p:pic>
      <p:pic>
        <p:nvPicPr>
          <p:cNvPr id="22" name="Picture 2" descr="C:\Users\1\Desktop\КОДЕКС\КРАСКИ ЭМОЦИЙ\orig (1).gif"/>
          <p:cNvPicPr>
            <a:picLocks noChangeAspect="1" noChangeArrowheads="1" noCrop="1"/>
          </p:cNvPicPr>
          <p:nvPr/>
        </p:nvPicPr>
        <p:blipFill>
          <a:blip r:embed="rId12" r:link="rId10" cstate="screen"/>
          <a:stretch>
            <a:fillRect/>
          </a:stretch>
        </p:blipFill>
        <p:spPr bwMode="auto">
          <a:xfrm rot="4617653">
            <a:off x="8088608" y="420511"/>
            <a:ext cx="926133" cy="1001523"/>
          </a:xfrm>
          <a:prstGeom prst="rect">
            <a:avLst/>
          </a:prstGeom>
          <a:noFill/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14282" y="357167"/>
            <a:ext cx="83582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chemeClr val="tx2"/>
                </a:solidFill>
                <a:latin typeface="+mj-lt"/>
                <a:ea typeface="Times New Roman" pitchFamily="18" charset="0"/>
                <a:cs typeface="Arial" pitchFamily="34" charset="0"/>
              </a:rPr>
              <a:t>М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униципальное методическое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объединение воспитателей разновозрастных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групп образовательных организаций, реализующих программы дошкольного образования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chemeClr val="tx2"/>
                </a:solidFill>
                <a:latin typeface="+mj-lt"/>
              </a:rPr>
              <a:t>«Создание доброжелательного образовательного пространства в ДОО»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071934" y="3000372"/>
            <a:ext cx="4929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Афанасьева Н.В., воспитатель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МБДОУ «</a:t>
            </a:r>
            <a:r>
              <a:rPr lang="ru-RU" dirty="0" err="1" smtClean="0">
                <a:solidFill>
                  <a:schemeClr val="tx2"/>
                </a:solidFill>
              </a:rPr>
              <a:t>Стригуновский</a:t>
            </a:r>
            <a:r>
              <a:rPr lang="ru-RU" dirty="0" smtClean="0">
                <a:solidFill>
                  <a:schemeClr val="tx2"/>
                </a:solidFill>
              </a:rPr>
              <a:t> детский сад </a:t>
            </a:r>
            <a:r>
              <a:rPr lang="ru-RU" dirty="0" err="1" smtClean="0">
                <a:solidFill>
                  <a:schemeClr val="tx2"/>
                </a:solidFill>
              </a:rPr>
              <a:t>общеразвивающего</a:t>
            </a:r>
            <a:r>
              <a:rPr lang="ru-RU" dirty="0" smtClean="0">
                <a:solidFill>
                  <a:schemeClr val="tx2"/>
                </a:solidFill>
              </a:rPr>
              <a:t> вида»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ДЕКС\КРАСКИ ЭМОЦИЙ\s1200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285729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«Волшебный телефон»</a:t>
            </a:r>
          </a:p>
        </p:txBody>
      </p:sp>
      <p:pic>
        <p:nvPicPr>
          <p:cNvPr id="4" name="Picture 1" descr="G:\ПРОЕКТЫ\регион.проект Дети в приоритете\доброжел.технологии\доброжел.технол\волш.телефон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1357298"/>
            <a:ext cx="3947208" cy="52769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КОДЕКС\КРАСКИ ЭМОЦИЙ\51cf6d559dee8c795d24a683cddf08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3504" y="214290"/>
            <a:ext cx="33575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214291"/>
            <a:ext cx="7072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5" y="2000240"/>
            <a:ext cx="664373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!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ДЕКС\КРАСКИ ЭМОЦИЙ\s1200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642918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Образовательная деятельность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в подготовительной группе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«Математическое путешествие по сказке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«Гуси-лебеди»</a:t>
            </a:r>
            <a:endParaRPr lang="ru-RU" sz="28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2714620"/>
            <a:ext cx="7286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Цель ОД: совершенствование навыков счета в пределах 10, закрепление математических знаний.</a:t>
            </a:r>
            <a:endParaRPr lang="ru-RU" sz="2800" b="1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35841" name="Picture 1" descr="C:\Users\Мама\Desktop\Гуси-Лебеди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3857628"/>
            <a:ext cx="2622599" cy="30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ДЕКС\КРАСКИ ЭМОЦИЙ\s1200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«Круг радостных встреч»</a:t>
            </a:r>
            <a:endParaRPr lang="ru-RU" sz="40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54275" name="Picture 3" descr="C:\Users\Мама\Desktop\ОД\SAM_03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1857364"/>
            <a:ext cx="6858048" cy="3857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ДЕКС\КРАСКИ ЭМОЦИЙ\s1200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«Игра с мячом»</a:t>
            </a:r>
            <a:endParaRPr lang="ru-RU" sz="40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55298" name="Picture 2" descr="C:\Users\Мама\Desktop\ОД\SAM_04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2000240"/>
            <a:ext cx="6564326" cy="3692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ДЕКС\КРАСКИ ЭМОЦИЙ\s1200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«Создание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педагогической ситуации»</a:t>
            </a:r>
            <a:endParaRPr lang="ru-RU" sz="40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56326" name="Picture 6" descr="C:\Users\Мама\Desktop\ОД\SAM_04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4125496"/>
            <a:ext cx="4857784" cy="2732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6325" name="Picture 5" descr="C:\Users\Мама\Desktop\ОД\SAM_03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58" y="1571612"/>
            <a:ext cx="4800000" cy="27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ДЕКС\КРАСКИ ЭМОЦИЙ\s1200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</a:t>
            </a:r>
            <a:r>
              <a:rPr lang="ru-RU" sz="4000" b="1" dirty="0" err="1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Волонтерство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»</a:t>
            </a:r>
            <a:endParaRPr lang="ru-RU" sz="40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57346" name="Picture 2" descr="C:\Users\Мама\Desktop\ОД\SAM_04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4286256"/>
            <a:ext cx="3682983" cy="20716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7348" name="Picture 4" descr="C:\Users\Мама\Desktop\ОД\SAM_04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071546"/>
            <a:ext cx="3683026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7349" name="Picture 5" descr="C:\Users\Мама\Desktop\ОД\SAM_045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143372" y="2285992"/>
            <a:ext cx="1567158" cy="27860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7350" name="Picture 6" descr="C:\Users\Мама\Desktop\ОД\SAM_042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85852" y="1428736"/>
            <a:ext cx="3143272" cy="17680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7347" name="Picture 3" descr="C:\Users\Мама\Desktop\ОД\SAM_040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72132" y="4758750"/>
            <a:ext cx="3374810" cy="1898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ДЕКС\КРАСКИ ЭМОЦИЙ\s1200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</a:t>
            </a:r>
            <a:r>
              <a:rPr lang="ru-RU" sz="4000" b="1" dirty="0" err="1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Волонтерство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»</a:t>
            </a:r>
            <a:endParaRPr lang="ru-RU" sz="40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58370" name="Picture 2" descr="C:\Users\Мама\Desktop\ОД\SAM_04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71736" y="4286256"/>
            <a:ext cx="3657460" cy="2057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1" name="Picture 3" descr="C:\Users\Мама\Desktop\ОД\SAM_04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1285860"/>
            <a:ext cx="3712001" cy="208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2" name="Picture 4" descr="C:\Users\Мама\Desktop\ОД\SAM_04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85918" y="1000108"/>
            <a:ext cx="1640251" cy="291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3" name="Picture 5" descr="C:\Users\Мама\Desktop\ОД\SAM_043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43702" y="3943408"/>
            <a:ext cx="1639458" cy="29145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ДЕКС\КРАСКИ ЭМОЦИЙ\s1200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«Рефлексивный круг»</a:t>
            </a:r>
            <a:endParaRPr lang="ru-RU" sz="40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8" name="Picture 2" descr="C:\Users\Мама\Desktop\ОД\SAM_03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1857364"/>
            <a:ext cx="6604046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КОДЕКС\КРАСКИ ЭМОЦИЙ\s1200 (3)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42852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«</a:t>
            </a:r>
            <a:r>
              <a:rPr lang="ru-RU" sz="4000" b="1" dirty="0" err="1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Постер-технология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»</a:t>
            </a:r>
            <a:endParaRPr lang="ru-RU" sz="4000" b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59395" name="Picture 3" descr="C:\Users\Мама\Desktop\ОД\SAM_04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1071546"/>
            <a:ext cx="4899278" cy="27558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9396" name="Picture 4" descr="C:\Users\Мама\Desktop\ОД\SAM_04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4143380"/>
            <a:ext cx="4800000" cy="27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104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Пользователь Windows</cp:lastModifiedBy>
  <cp:revision>23</cp:revision>
  <dcterms:modified xsi:type="dcterms:W3CDTF">2022-04-02T10:48:15Z</dcterms:modified>
</cp:coreProperties>
</file>