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Картотека дидактических игр по развитию конструктивной деятельности у детей среднего дошкольного возраста посредством </a:t>
            </a:r>
            <a:r>
              <a:rPr lang="ru-RU" b="1" dirty="0" err="1"/>
              <a:t>Лего</a:t>
            </a:r>
            <a:r>
              <a:rPr lang="ru-RU" b="1" dirty="0"/>
              <a:t> – конструирования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46632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«Найди предмет такой же формы»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12776"/>
            <a:ext cx="7283152" cy="47133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Цель: Учить соотносить сенсорные эталоны с предметами окружающей обстановки, развивать </a:t>
            </a:r>
            <a:r>
              <a:rPr lang="ru-RU" dirty="0" err="1"/>
              <a:t>формовосприятие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Ход: Взрослый предлагает найти в окружающей обстановке предметы, соответствующие сенсорным эталонам (прямоугольник, квадрат, треугольник и др.).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5859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«Построй, не открывая глаз»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12776"/>
            <a:ext cx="7283152" cy="4713387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Материал</a:t>
            </a:r>
            <a:r>
              <a:rPr lang="ru-RU" dirty="0"/>
              <a:t>: конструктивный набор.</a:t>
            </a:r>
          </a:p>
          <a:p>
            <a:pPr marL="0" indent="0" algn="just">
              <a:buNone/>
            </a:pPr>
            <a:r>
              <a:rPr lang="ru-RU" dirty="0"/>
              <a:t>Цель: способствовать развитию умения строить с закрытыми глазами, развиваем мелкую </a:t>
            </a:r>
            <a:r>
              <a:rPr lang="ru-RU" dirty="0" smtClean="0"/>
              <a:t>моторику рук</a:t>
            </a:r>
            <a:r>
              <a:rPr lang="ru-RU" dirty="0"/>
              <a:t>, выдержку.</a:t>
            </a:r>
          </a:p>
          <a:p>
            <a:pPr marL="0" indent="0" algn="just">
              <a:buNone/>
            </a:pPr>
            <a:r>
              <a:rPr lang="ru-RU" dirty="0"/>
              <a:t>Ход игры: перед детьми конструктор. Дети закрывают глаза и пытаются что-нибудь построить. У кого интересней будет постройка тому вручают фишку. Игрок, у которого соберется большее количество фишек, выиграл.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8839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«Найди все кубики»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12776"/>
            <a:ext cx="7283152" cy="471338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Цель: Учить различать с помощью осязания детали конструктора, тренировать в группировании с учётом выделения одинаковых предметов, развивать мелкую моторику.</a:t>
            </a:r>
          </a:p>
          <a:p>
            <a:pPr marL="0" indent="0">
              <a:buNone/>
            </a:pPr>
            <a:r>
              <a:rPr lang="ru-RU" dirty="0"/>
              <a:t>Ход игры: Взрослый предлагает вспомнить, как называются детали конструктора, и разложить их на группы: кубики, кирпичики, декоративные детали.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4337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«Найди пару»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12776"/>
            <a:ext cx="7283152" cy="47133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Цель: Закрепить знания о разновидностях геометрических форм. Тренировать в умении группировать с учетом выделения одинаковых признаков, развивать зрительные функции.</a:t>
            </a:r>
          </a:p>
          <a:p>
            <a:pPr marL="0" indent="0">
              <a:buNone/>
            </a:pPr>
            <a:r>
              <a:rPr lang="ru-RU" dirty="0"/>
              <a:t>Ход: Взрослый предлагает вспомнить, как называются детали конструктора ЛЕГО  и найти каждой детали пару.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7553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«Четвертый лишний»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12776"/>
            <a:ext cx="7283152" cy="47133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Цель: Упражнять в умении группировать детали конструктора с учетом выделения одинаковых признаков, развивать логическое мышление, объяснительную речь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Ход игры: взрослый предлагает ребенку из четырех деталей конструктора найти деталь, не соответствующую данной группе, и объяснить свой выбор.</a:t>
            </a:r>
          </a:p>
        </p:txBody>
      </p:sp>
    </p:spTree>
    <p:extLst>
      <p:ext uri="{BB962C8B-B14F-4D97-AF65-F5344CB8AC3E}">
        <p14:creationId xmlns:p14="http://schemas.microsoft.com/office/powerpoint/2010/main" val="305903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«Каждую деталь на своё место»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12776"/>
            <a:ext cx="7283152" cy="471338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Цель: Закрепить знание о разновидностях форм конструктивных деталей, учить анализировать схематичное изображение, подбирать соответствующую схему детали; развивать наглядно-образное мышление, зрительное восприятие.</a:t>
            </a:r>
          </a:p>
          <a:p>
            <a:pPr marL="0" indent="0">
              <a:buNone/>
            </a:pPr>
            <a:r>
              <a:rPr lang="ru-RU" dirty="0"/>
              <a:t>Ход игры: Детям предлагается рассмотреть схемы-следы деталей конструктора и к каждой схеме подобрать соответствующую деталь.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0317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«Составь цепочку»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12776"/>
            <a:ext cx="7283152" cy="471338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Цель: Учить различать детали конструктора ЛЕГО по цвету, по форме, по величине; развивать логическое мышление.</a:t>
            </a:r>
          </a:p>
          <a:p>
            <a:pPr marL="0" indent="0">
              <a:buNone/>
            </a:pPr>
            <a:r>
              <a:rPr lang="ru-RU"/>
              <a:t>Ход игры: взрослый предлагает построить цепочку из деталей конструктора по предложенной схеме (например, белый кубик, синий кубик, зелёный кубик) продолжить цепочку, не нарушая закономерности.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8512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«Найди деталь по указанным ориентирам»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12776"/>
            <a:ext cx="7283152" cy="471338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Цель: Учить различать детали, определять местоположения в пространстве по словесному указанию; развивать зрительные функции.</a:t>
            </a:r>
          </a:p>
          <a:p>
            <a:pPr marL="0" indent="0">
              <a:buNone/>
            </a:pPr>
            <a:r>
              <a:rPr lang="ru-RU" dirty="0"/>
              <a:t>Ход игры: взрослый предлагает рассмотреть 5-8 деталей конструктора, закрепить их название. По словесной инструкции педагога (например, я задумала деталь, справа от неё красный кирпичик, а слева жёлтый кубик) ребенок находит задуманную деталь.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50284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«Расскажи, где находится деталь»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12776"/>
            <a:ext cx="7283152" cy="471338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Цель: Учить объяснять местоположение деталей конструктора по отношению к другим деталям, развивать навыки ориентировки в пространстве.</a:t>
            </a:r>
          </a:p>
          <a:p>
            <a:pPr marL="0" indent="0">
              <a:buNone/>
            </a:pPr>
            <a:r>
              <a:rPr lang="ru-RU" dirty="0"/>
              <a:t>Ход игры: На столе 10-12 деталей конструктора. Взрослый  предлагает рассказать, где находится та или иная деталь (Например, «справа от зеленого кирпичика стоит красный кубик, слева – желтый кирпичик») 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48495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504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Картотека дидактических игр по развитию конструктивной деятельности у детей среднего дошкольного возраста посредством Лего – конструирования</vt:lpstr>
      <vt:lpstr>«Построй, не открывая глаз» </vt:lpstr>
      <vt:lpstr>«Найди все кубики»</vt:lpstr>
      <vt:lpstr>«Найди пару»</vt:lpstr>
      <vt:lpstr>«Четвертый лишний»</vt:lpstr>
      <vt:lpstr>«Каждую деталь на своё место»</vt:lpstr>
      <vt:lpstr>«Составь цепочку»</vt:lpstr>
      <vt:lpstr>«Найди деталь по указанным ориентирам»</vt:lpstr>
      <vt:lpstr>«Расскажи, где находится деталь»</vt:lpstr>
      <vt:lpstr>«Найди предмет такой же формы»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Картотека дидактических игр по развитию конструктивной деятельности у детей среднего дошкольного возраста посредством Лего – конструирования</dc:title>
  <dc:creator>Lenovo</dc:creator>
  <cp:lastModifiedBy>Lenovo</cp:lastModifiedBy>
  <cp:revision>2</cp:revision>
  <dcterms:created xsi:type="dcterms:W3CDTF">2022-04-02T07:55:19Z</dcterms:created>
  <dcterms:modified xsi:type="dcterms:W3CDTF">2022-04-02T08:07:21Z</dcterms:modified>
</cp:coreProperties>
</file>