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C72E0-EE0E-40DA-9FDF-754C138838D7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6036-36F0-4D9C-8844-3D5BD15352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268760"/>
            <a:ext cx="6858000" cy="158417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ea typeface="Segoe UI Emoji" pitchFamily="34" charset="0"/>
              </a:rPr>
              <a:t>ПРОЕКТ </a:t>
            </a:r>
            <a:br>
              <a:rPr lang="ru-RU" sz="3600" dirty="0" smtClean="0">
                <a:ea typeface="Segoe UI Emoji" pitchFamily="34" charset="0"/>
              </a:rPr>
            </a:br>
            <a:r>
              <a:rPr lang="ru-RU" sz="3600" dirty="0" smtClean="0">
                <a:ea typeface="Segoe UI Emoji" pitchFamily="34" charset="0"/>
              </a:rPr>
              <a:t>на тему </a:t>
            </a:r>
            <a:br>
              <a:rPr lang="ru-RU" sz="3600" dirty="0" smtClean="0">
                <a:ea typeface="Segoe UI Emoji" pitchFamily="34" charset="0"/>
              </a:rPr>
            </a:br>
            <a:r>
              <a:rPr lang="ru-RU" sz="3600" dirty="0" smtClean="0">
                <a:ea typeface="Segoe UI Emoji" pitchFamily="34" charset="0"/>
              </a:rPr>
              <a:t>«</a:t>
            </a:r>
            <a:r>
              <a:rPr lang="ru-RU" sz="3600" dirty="0">
                <a:ea typeface="Segoe UI Emoji" pitchFamily="34" charset="0"/>
              </a:rPr>
              <a:t>Мой родной край-Башкортостан»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800800" cy="1512168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err="1">
                <a:solidFill>
                  <a:schemeClr val="tx1"/>
                </a:solidFill>
              </a:rPr>
              <a:t>Выполнил:Минигалеева</a:t>
            </a:r>
            <a:r>
              <a:rPr lang="ru-RU" dirty="0">
                <a:solidFill>
                  <a:schemeClr val="tx1"/>
                </a:solidFill>
              </a:rPr>
              <a:t> Р.Р.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                                                                        Квалификационная категория: не имею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                                                                        Стаж работы в данной должности: 7 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Направленность:</a:t>
            </a:r>
            <a:r>
              <a:rPr lang="ru-RU" dirty="0"/>
              <a:t> формирование представлений  детей  о родном крае </a:t>
            </a:r>
          </a:p>
          <a:p>
            <a:r>
              <a:rPr lang="ru-RU" b="1" dirty="0"/>
              <a:t>Предпосылки:</a:t>
            </a:r>
            <a:r>
              <a:rPr lang="ru-RU" dirty="0"/>
              <a:t> Знакомство  детей с особенностями культуры, быта, традициями башкирского народа</a:t>
            </a:r>
          </a:p>
          <a:p>
            <a:r>
              <a:rPr lang="ru-RU" b="1" dirty="0"/>
              <a:t>Проблема:</a:t>
            </a:r>
            <a:r>
              <a:rPr lang="ru-RU" dirty="0"/>
              <a:t>  Исходя из того, что детям в возрасте 5-6 лет еще не сформированы достаточные знания о традициях, о </a:t>
            </a:r>
            <a:r>
              <a:rPr lang="ru-RU" dirty="0" err="1"/>
              <a:t>культуре,о</a:t>
            </a:r>
            <a:r>
              <a:rPr lang="ru-RU" dirty="0"/>
              <a:t> жизни своего народа. Я  предложила детям в форме беседы рассказать о своей </a:t>
            </a:r>
            <a:r>
              <a:rPr lang="ru-RU" dirty="0" err="1"/>
              <a:t>родине,о</a:t>
            </a:r>
            <a:r>
              <a:rPr lang="ru-RU" dirty="0"/>
              <a:t> </a:t>
            </a:r>
            <a:r>
              <a:rPr lang="ru-RU" dirty="0" err="1"/>
              <a:t>том,что</a:t>
            </a:r>
            <a:r>
              <a:rPr lang="ru-RU" dirty="0"/>
              <a:t> они знают о своем национальном народе.  Даниил спросил: «А что такое национальность?» </a:t>
            </a:r>
            <a:r>
              <a:rPr lang="ru-RU" dirty="0" err="1" smtClean="0"/>
              <a:t>Айсэль</a:t>
            </a:r>
            <a:r>
              <a:rPr lang="ru-RU" dirty="0" smtClean="0"/>
              <a:t>  </a:t>
            </a:r>
            <a:r>
              <a:rPr lang="ru-RU" dirty="0"/>
              <a:t>спросила «А почему у нас каждого народа свои традиции?»вследствие чего, возникла проблема, и я решила разработать проект «Мой родной край-Башкортостан».</a:t>
            </a:r>
          </a:p>
          <a:p>
            <a:r>
              <a:rPr lang="ru-RU" b="1" dirty="0"/>
              <a:t>Вид проекта:</a:t>
            </a:r>
            <a:r>
              <a:rPr lang="ru-RU" dirty="0"/>
              <a:t> Познавательный </a:t>
            </a:r>
          </a:p>
          <a:p>
            <a:r>
              <a:rPr lang="ru-RU" b="1" dirty="0"/>
              <a:t>Продолжительность: </a:t>
            </a:r>
            <a:r>
              <a:rPr lang="ru-RU" dirty="0"/>
              <a:t>с 14.02.2022-28.02.2022(краткосрочный)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/>
              <a:t>Актуальность:</a:t>
            </a:r>
            <a:endParaRPr lang="ru-RU" sz="5600" dirty="0"/>
          </a:p>
          <a:p>
            <a:r>
              <a:rPr lang="ru-RU" sz="5600" dirty="0"/>
              <a:t>Выбирая тему для  проекта, я опиралась на интересы, потребности детей, возникающие на данный момент. Учеными уже давно доказано, что именно в дошкольном возрасте процесс познания тех нравственных ценностей, которые лежат в любви к Родине, чувство национальной гордости не возникает само по себе, оно формируется постепенно с самого раннего детства. Понимание Родины у дошкольников связано с ощущением родного края, земли, на которой родился он и рос, с конкретными представлениями о том, что близко и дорого – с любовью к родителям, своим близким, своему дому, родным местам.</a:t>
            </a:r>
          </a:p>
          <a:p>
            <a:r>
              <a:rPr lang="ru-RU" sz="5600" b="1" dirty="0"/>
              <a:t>Участники:</a:t>
            </a:r>
            <a:r>
              <a:rPr lang="ru-RU" sz="5600" dirty="0"/>
              <a:t>  дети старшей  группы , воспитатель группы, родители детей.</a:t>
            </a:r>
          </a:p>
          <a:p>
            <a:r>
              <a:rPr lang="ru-RU" sz="5600" b="1" dirty="0"/>
              <a:t>По характеру контактов:</a:t>
            </a:r>
            <a:r>
              <a:rPr lang="ru-RU" sz="5600" dirty="0"/>
              <a:t> взаимодействие между детским садом и родителями.     </a:t>
            </a:r>
          </a:p>
          <a:p>
            <a:r>
              <a:rPr lang="ru-RU" sz="5600" b="1" dirty="0"/>
              <a:t>Цель:</a:t>
            </a:r>
            <a:r>
              <a:rPr lang="ru-RU" sz="5600" dirty="0"/>
              <a:t> Познакомить детей с особенностями культуры, быта, традициями башкирского народа</a:t>
            </a:r>
          </a:p>
          <a:p>
            <a:r>
              <a:rPr lang="ru-RU" sz="5600" b="1" dirty="0"/>
              <a:t> </a:t>
            </a:r>
            <a:endParaRPr lang="ru-RU" sz="5600" dirty="0"/>
          </a:p>
          <a:p>
            <a:r>
              <a:rPr lang="ru-RU" sz="5600" b="1" dirty="0"/>
              <a:t>Задачи:                                                                                                                </a:t>
            </a:r>
            <a:endParaRPr lang="ru-RU" sz="5600" dirty="0"/>
          </a:p>
          <a:p>
            <a:r>
              <a:rPr lang="ru-RU" sz="5600" b="1" dirty="0"/>
              <a:t>Образовательные:     </a:t>
            </a:r>
            <a:endParaRPr lang="ru-RU" sz="5600" dirty="0"/>
          </a:p>
          <a:p>
            <a:r>
              <a:rPr lang="ru-RU" sz="5600" dirty="0"/>
              <a:t>1. Расширить кругозор детей, обогатить словарный запас;</a:t>
            </a:r>
          </a:p>
          <a:p>
            <a:r>
              <a:rPr lang="ru-RU" sz="5600" b="1" dirty="0"/>
              <a:t>Развивающие:                                                                                                                                                       </a:t>
            </a:r>
            <a:endParaRPr lang="ru-RU" sz="5600" dirty="0"/>
          </a:p>
          <a:p>
            <a:r>
              <a:rPr lang="ru-RU" sz="5600" dirty="0"/>
              <a:t>1. Развивать познавательный интерес, желание узнать больше о культуре, экологии, традициях своей республики</a:t>
            </a:r>
            <a:br>
              <a:rPr lang="ru-RU" sz="5600" dirty="0"/>
            </a:br>
            <a:r>
              <a:rPr lang="ru-RU" sz="5600" dirty="0"/>
              <a:t>2.Способствовать формированию связной речи.</a:t>
            </a:r>
          </a:p>
          <a:p>
            <a:r>
              <a:rPr lang="ru-RU" sz="5600" b="1" dirty="0"/>
              <a:t>Воспитательные:                                                                                                                                                </a:t>
            </a:r>
            <a:r>
              <a:rPr lang="ru-RU" sz="5600" dirty="0"/>
              <a:t>1.Воспитывать аккуратность, трудолюбие.                                                                                   </a:t>
            </a:r>
          </a:p>
          <a:p>
            <a:r>
              <a:rPr lang="ru-RU" sz="5600" dirty="0"/>
              <a:t>2. Воспитывать гуманное отношение к природе, любовь к малой Родине.</a:t>
            </a:r>
          </a:p>
          <a:p>
            <a:r>
              <a:rPr lang="ru-RU" sz="5600" b="1" dirty="0"/>
              <a:t>Формы совместной деятельности с детьми: </a:t>
            </a:r>
            <a:r>
              <a:rPr lang="ru-RU" sz="5600" dirty="0"/>
              <a:t>проведение ООД и совместной деятельности с детьми игр, упражнений,  рекомендации  для родителей.                                                                          </a:t>
            </a:r>
          </a:p>
          <a:p>
            <a:r>
              <a:rPr lang="ru-RU" sz="5600" b="1" dirty="0"/>
              <a:t>Ожидаемый результат:</a:t>
            </a:r>
            <a:r>
              <a:rPr lang="ru-RU" sz="5600" dirty="0"/>
              <a:t> последовательное приобщение детей к социальной этнокультурной действительности в познавательной, творческой деятельности.</a:t>
            </a:r>
          </a:p>
          <a:p>
            <a:r>
              <a:rPr lang="ru-RU" sz="5600" b="1" dirty="0"/>
              <a:t>Материальная база</a:t>
            </a:r>
            <a:r>
              <a:rPr lang="ru-RU" sz="5600" dirty="0"/>
              <a:t>: слайды,  </a:t>
            </a:r>
            <a:r>
              <a:rPr lang="ru-RU" sz="5600" dirty="0" err="1"/>
              <a:t>учебно</a:t>
            </a:r>
            <a:r>
              <a:rPr lang="ru-RU" sz="5600" dirty="0"/>
              <a:t> – методические пособия, компьютер, фотоаппарат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2400" b="1" dirty="0">
                <a:ea typeface="Segoe UI Emoji" pitchFamily="34" charset="0"/>
              </a:rPr>
              <a:t>Организация проекта</a:t>
            </a:r>
            <a:r>
              <a:rPr lang="ru-RU" sz="2400" dirty="0" smtClean="0">
                <a:ea typeface="Segoe UI Emoji" pitchFamily="34" charset="0"/>
              </a:rPr>
              <a:t>.</a:t>
            </a:r>
            <a:r>
              <a:rPr lang="ru-RU" sz="2400" dirty="0">
                <a:ea typeface="Segoe UI Emoji" pitchFamily="34" charset="0"/>
              </a:rPr>
              <a:t> </a:t>
            </a:r>
          </a:p>
          <a:p>
            <a:r>
              <a:rPr lang="ru-RU" sz="2400" dirty="0">
                <a:ea typeface="Segoe UI Emoji" pitchFamily="34" charset="0"/>
              </a:rPr>
              <a:t>План график мероприятий в рамках реализации проекта «Мой родной край-Башкортостан</a:t>
            </a:r>
            <a:r>
              <a:rPr lang="ru-RU" sz="2400" dirty="0" smtClean="0">
                <a:ea typeface="Segoe UI Emoji" pitchFamily="34" charset="0"/>
              </a:rPr>
              <a:t>»</a:t>
            </a:r>
            <a:endParaRPr lang="ru-RU" sz="2400" dirty="0">
              <a:ea typeface="Segoe UI Emoji" pitchFamily="34" charset="0"/>
            </a:endParaRPr>
          </a:p>
          <a:p>
            <a:r>
              <a:rPr lang="en-US" sz="2400" b="1" dirty="0">
                <a:latin typeface="Segoe UI Emoji" pitchFamily="34" charset="0"/>
                <a:ea typeface="Segoe UI Emoji" pitchFamily="34" charset="0"/>
              </a:rPr>
              <a:t>I</a:t>
            </a:r>
            <a:r>
              <a:rPr lang="ru-RU" sz="2400" b="1" dirty="0">
                <a:ea typeface="Segoe UI Emoji" pitchFamily="34" charset="0"/>
              </a:rPr>
              <a:t> этап подготовительный                    </a:t>
            </a:r>
            <a:endParaRPr lang="ru-RU" sz="2400" dirty="0">
              <a:ea typeface="Segoe UI Emoji" pitchFamily="34" charset="0"/>
            </a:endParaRPr>
          </a:p>
          <a:p>
            <a:r>
              <a:rPr lang="ru-RU" sz="2400" b="1" dirty="0">
                <a:ea typeface="Segoe UI Emoji" pitchFamily="34" charset="0"/>
              </a:rPr>
              <a:t>Цель.</a:t>
            </a:r>
            <a:r>
              <a:rPr lang="ru-RU" sz="2400" dirty="0">
                <a:ea typeface="Segoe UI Emoji" pitchFamily="34" charset="0"/>
              </a:rPr>
              <a:t> Создать развивающую среду и соответствующую материальную базу. Вовлечь родителей в образовательный процесс в ДОУ для эффективности развития творческих способностей детей</a:t>
            </a:r>
            <a:r>
              <a:rPr lang="ru-RU" sz="2400" dirty="0" smtClean="0">
                <a:ea typeface="Segoe UI Emoji" pitchFamily="34" charset="0"/>
              </a:rPr>
              <a:t>.</a:t>
            </a:r>
          </a:p>
          <a:p>
            <a:r>
              <a:rPr lang="en-US" sz="2400" b="1" dirty="0"/>
              <a:t>II</a:t>
            </a:r>
            <a:r>
              <a:rPr lang="ru-RU" sz="2400" b="1" dirty="0"/>
              <a:t> этап основной     </a:t>
            </a:r>
            <a:endParaRPr lang="ru-RU" sz="2400" dirty="0"/>
          </a:p>
          <a:p>
            <a:r>
              <a:rPr lang="ru-RU" sz="2400" b="1" dirty="0"/>
              <a:t>Цель.</a:t>
            </a:r>
            <a:r>
              <a:rPr lang="ru-RU" sz="2400" dirty="0"/>
              <a:t> Развивать познавательный интерес, желание узнать больше о культуре, экологии, традициях своей </a:t>
            </a:r>
            <a:r>
              <a:rPr lang="ru-RU" sz="2400" dirty="0" smtClean="0"/>
              <a:t>республики</a:t>
            </a:r>
          </a:p>
          <a:p>
            <a:r>
              <a:rPr lang="en-US" sz="2400" b="1" dirty="0" smtClean="0"/>
              <a:t>III </a:t>
            </a:r>
            <a:r>
              <a:rPr lang="ru-RU" sz="2400" b="1" dirty="0" smtClean="0"/>
              <a:t>этап заключительный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Цель</a:t>
            </a:r>
            <a:r>
              <a:rPr lang="ru-RU" sz="2400" dirty="0"/>
              <a:t>: Выявить уровень  знаний у детей, выработанный в ходе занятий .</a:t>
            </a:r>
          </a:p>
          <a:p>
            <a:endParaRPr lang="ru-RU" sz="2400" dirty="0"/>
          </a:p>
          <a:p>
            <a:endParaRPr lang="ru-RU" sz="2400" dirty="0">
              <a:ea typeface="Segoe UI Emoj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yns_zoUP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3816424" cy="4464496"/>
          </a:xfrm>
        </p:spPr>
      </p:pic>
      <p:pic>
        <p:nvPicPr>
          <p:cNvPr id="5" name="Рисунок 4" descr="RiuXrVlpH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76872"/>
            <a:ext cx="3528392" cy="41730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BsWE5HtrP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620688"/>
            <a:ext cx="2970331" cy="3960440"/>
          </a:xfrm>
        </p:spPr>
      </p:pic>
      <p:pic>
        <p:nvPicPr>
          <p:cNvPr id="5" name="Рисунок 4" descr="sm0huUK7C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00808"/>
            <a:ext cx="3528392" cy="43651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233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  на тему  «Мой родной край-Башкортостан»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на тему  «Мой родной край-Башкортостан» </dc:title>
  <dc:creator>евросеть</dc:creator>
  <cp:lastModifiedBy>евросеть</cp:lastModifiedBy>
  <cp:revision>1</cp:revision>
  <dcterms:created xsi:type="dcterms:W3CDTF">2022-03-23T15:35:36Z</dcterms:created>
  <dcterms:modified xsi:type="dcterms:W3CDTF">2022-03-23T16:14:00Z</dcterms:modified>
</cp:coreProperties>
</file>