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  <p:sldId id="266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2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382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14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778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05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86770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6342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515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749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68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740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89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635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63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55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355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89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FFC000"/>
            </a:gs>
            <a:gs pos="100000">
              <a:schemeClr val="accent1">
                <a:alpha val="83000"/>
                <a:lumMod val="48000"/>
                <a:lumOff val="52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D7AB-07F4-4FA8-9221-BB400688DAC8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BF9816-AC6E-4A3B-A2EF-33DE80E90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66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-voi.ru/wp-content/uploads/2019/09/oczfzyt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011" y="344775"/>
            <a:ext cx="8447137" cy="626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40397" y="-634881"/>
            <a:ext cx="7766936" cy="2592469"/>
          </a:xfrm>
        </p:spPr>
        <p:txBody>
          <a:bodyPr/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Оксигенотерапия</a:t>
            </a: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667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3559" y="244698"/>
            <a:ext cx="7449236" cy="208637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Оксигенотерапия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использование кислорода с лечебной и профилактической целями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824" y="2356834"/>
            <a:ext cx="7804596" cy="4365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кислорода – зависимая сестринская процедура. Врач определяет способ, скорость подачи и продолжительность процедуры.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Сестра следит за поступающим кислородом.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любой из методов оксигенотерапии, нужно стремиться к тому, чтобы он был удобен для пациента и не создавал дискомфорта, давал оптимальную, а не максимальную концентрацию кислорода и мог бы сочетаться с другими методами дыхательной терапии (например, дыхательной гимнастикой).</a:t>
            </a:r>
          </a:p>
        </p:txBody>
      </p:sp>
      <p:pic>
        <p:nvPicPr>
          <p:cNvPr id="1026" name="Picture 2" descr="https://npzhr.ru/800/600/https/www.pulseheadlines.com/wp-content/uploads/2017/01/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9418" y="2305318"/>
            <a:ext cx="3646331" cy="3425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998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9775" y="300507"/>
            <a:ext cx="6676502" cy="76843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Показания для оксигенотерапии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817" y="1014369"/>
            <a:ext cx="10166679" cy="506445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Гипоксия (нехватка кислорода в тканях)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Интоксикация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Послеоперационный период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 – легочная патология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нет признаков гипоксии, оксигенотерапия «на всякий случай» - скорее вредна, чем полезна.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Ингаляция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100-процентным кислородом вызывает в организме определенны е расстройства , которые не менее опасны, чем гипоксия . 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Вдыхание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 кислорода может оказать токсичное действие на организм человека —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сухость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рту, чувство жжения за грудиной, боль в грудной клетке, судорог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для оксигенотерапии обычно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газовую смесь 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содержащую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 о 80 % кислорода (чаще 40—60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вдыхании газовой смеси 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содержащей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50 % кислорода, можно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приме­нять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многих суток, не опасаясь вредных физиологических последствий.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143171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4613" y="326265"/>
            <a:ext cx="8596668" cy="8328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ОКСИГЕНОТЕРАПИИ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5" y="1027248"/>
            <a:ext cx="11393510" cy="5012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1)	Ингаляционный метод (через дыхательные пути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наиболее распространенный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искусственной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оксигенотерапии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показаний проводят ингаляции кислородом различной концентрации —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100%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кислородной маски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носовой катетер или носовую канюлю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интубационную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трубку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эндотрахеальную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трубку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трахеостомическую трубку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кислородной подушки (устаревший метод)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кислородной палатки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(устаревший метод)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79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971" y="602245"/>
            <a:ext cx="8093178" cy="5579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Неингаляционный метод (минуя дыхательные пути)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Энтерально (кислородные коктейли)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Парентерально (инъекции в раневой канал)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Наружно (кислородная ванна, барокамера – гипербарическая оксигенация – использование этого метода дает значительное увеличение диффузии кислорода в организм)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medtehnika-samara.ru/images/thumbnails/1143/1000/detailed/5/kokteiler-OXYOM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30" t="11188" r="11422" b="4184"/>
          <a:stretch/>
        </p:blipFill>
        <p:spPr bwMode="auto">
          <a:xfrm>
            <a:off x="8977603" y="103031"/>
            <a:ext cx="2909597" cy="3156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757634" y="3387144"/>
            <a:ext cx="3155324" cy="2446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Кислородный коктейль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100" name="Picture 4" descr="https://ooo-sanatoriy.ru/upload/images/ozonoterapiy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273" y="3726290"/>
            <a:ext cx="3592177" cy="2415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5910" y="6246255"/>
            <a:ext cx="3992451" cy="309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Инъекции  в раневой канал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s://medeles.ru/image/cache/catalog/products/87595/1-911x10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66" t="25282" r="10039" b="27474"/>
          <a:stretch/>
        </p:blipFill>
        <p:spPr bwMode="auto">
          <a:xfrm>
            <a:off x="8615966" y="3734874"/>
            <a:ext cx="3348507" cy="2232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783392" y="6168980"/>
            <a:ext cx="3193960" cy="3348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Кислородная ванна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104" name="Picture 8" descr="https://modengy.ru/upload/iblock/c9d/c9dd41a7f85aa11ef0fcf576dd98d5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4423" y="3425780"/>
            <a:ext cx="4109492" cy="2743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623516" y="6220495"/>
            <a:ext cx="3618963" cy="2704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Барокамера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001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1674254"/>
            <a:ext cx="5197021" cy="475230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Кислородное отравление ( кашель, рвота, беспокойство, заторможенность, судороги, остановка дыхания)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Травмы легочной ткани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Взрыв кислородного баллона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Прогрессирование гипоксии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Сухость слизистых оболочек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Тахикардия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20969" y="321972"/>
            <a:ext cx="5008654" cy="1171977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 оксигенотерапии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04587" y="1442434"/>
            <a:ext cx="5692462" cy="5151549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Лихорадка (выше 38 С) 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Легочное кровотечение, кровохарканье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Злокачественные новообразования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кожи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крови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Сердечные аритмии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Тромбофлебит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отёков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Судороги, психомоторное возбуждение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истощение организма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беременность</a:t>
            </a:r>
          </a:p>
          <a:p>
            <a:pPr>
              <a:buFont typeface="+mj-lt"/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body" idx="1"/>
          </p:nvPr>
        </p:nvSpPr>
        <p:spPr>
          <a:xfrm>
            <a:off x="676275" y="334963"/>
            <a:ext cx="5041900" cy="1133229"/>
          </a:xfrm>
        </p:spPr>
        <p:txBody>
          <a:bodyPr/>
          <a:lstStyle/>
          <a:p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Возможные осложнения при подаче кислорода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179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155324" y="257576"/>
            <a:ext cx="4584879" cy="1133341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кислорода в стационаре осуществляется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7583" y="1906073"/>
            <a:ext cx="3928056" cy="11333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Централизованно (через единую систему жизнеобеспечения, подведенную к кровати пациента)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1076" y="1955441"/>
            <a:ext cx="3928056" cy="11333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Децентрализовано (от кислородного баллона)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271234" y="1390918"/>
            <a:ext cx="669701" cy="50227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15955" y="1390918"/>
            <a:ext cx="708338" cy="54091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s://www.rg-nn.com/wp-content/uploads/2012/05/Ustrojjstvo-dlya-uvlazhneniya-kisloroda-s-podogrevom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0918" y="3200401"/>
            <a:ext cx="3281082" cy="35096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mfhc.ru/upload/iblock/99a/99afe1e8cb85fff142de4ae47dd9fbc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971" t="3321" r="14786" b="4929"/>
          <a:stretch/>
        </p:blipFill>
        <p:spPr bwMode="auto">
          <a:xfrm>
            <a:off x="6252884" y="3321422"/>
            <a:ext cx="2850777" cy="3254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9399492" y="3375211"/>
            <a:ext cx="2460814" cy="248770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 находиться в баллоне в сжатом виде, под  давлением 150 атм. Сжатый кислород взрывоопасен!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9036424" y="5715000"/>
            <a:ext cx="430305" cy="45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5868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59" y="167426"/>
            <a:ext cx="9213641" cy="12621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эксплуатации кислородных баллонов необходимо строго соблюдать правила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971" y="1352283"/>
            <a:ext cx="10089404" cy="489397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Баллон должен быть установлен в металлическое гнездо и закреп­лен ремнями или цепью.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Баллон должен быть установлен на расстоянии не менее 1 м от отопительных приборов и в 5 м от открытых источников огня.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Баллон должен быть защищен от прямого воздействия солнечных лучей.</a:t>
            </a:r>
          </a:p>
          <a:p>
            <a:pPr>
              <a:buFont typeface="+mj-lt"/>
              <a:buAutoNum type="arabicPeriod"/>
            </a:pP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Нельзя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допускать попадания масла на штуцер баллона.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Выпускать газ из баллона в другую систему можно только через ре­дуктор, на котором установлен манометр, рассчитанный на давление в данной системе 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момент выпускания газа баллон надо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выходное отверстие штуцера было направлено от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работающего.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Запрещается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баллонов, у которых истек срок технического освидетельствования , имеется повреждение корпуса или вентиля,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надпись не соответствуют правилам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Запрещается смазывать руки жирны м кремом при работе с кисло­родным баллоном.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74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mk43.ru/wp-content/uploads/2020/02/96f46557-52ed-11ea-bf06-6036dd2fe788_96f46559-52ed-11ea-bf06-6036dd2fe788-300x3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519" y="224853"/>
            <a:ext cx="3462728" cy="322288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465" y="3501060"/>
            <a:ext cx="9668450" cy="222068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37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260</TotalTime>
  <Words>327</Words>
  <Application>Microsoft Office PowerPoint</Application>
  <PresentationFormat>Произвольный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Оксигенотерапия </vt:lpstr>
      <vt:lpstr>Оксигенотерапия – использование кислорода с лечебной и профилактической целями</vt:lpstr>
      <vt:lpstr>Показания для оксигенотерапии </vt:lpstr>
      <vt:lpstr>ВИДЫ ОКСИГЕНОТЕРАПИИ</vt:lpstr>
      <vt:lpstr>Слайд 5</vt:lpstr>
      <vt:lpstr>Слайд 6</vt:lpstr>
      <vt:lpstr>Слайд 7</vt:lpstr>
      <vt:lpstr> При эксплуатации кислородных баллонов необходимо строго соблюдать правила</vt:lpstr>
      <vt:lpstr>Благодарю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33</cp:revision>
  <dcterms:created xsi:type="dcterms:W3CDTF">2022-03-27T11:17:21Z</dcterms:created>
  <dcterms:modified xsi:type="dcterms:W3CDTF">2022-04-02T09:43:55Z</dcterms:modified>
</cp:coreProperties>
</file>