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60" r:id="rId4"/>
    <p:sldId id="268" r:id="rId5"/>
    <p:sldId id="267" r:id="rId6"/>
    <p:sldId id="263" r:id="rId7"/>
    <p:sldId id="269" r:id="rId8"/>
    <p:sldId id="270" r:id="rId9"/>
    <p:sldId id="271" r:id="rId10"/>
    <p:sldId id="272" r:id="rId11"/>
    <p:sldId id="273" r:id="rId12"/>
    <p:sldId id="264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24" autoAdjust="0"/>
  </p:normalViewPr>
  <p:slideViewPr>
    <p:cSldViewPr>
      <p:cViewPr varScale="1">
        <p:scale>
          <a:sx n="72" d="100"/>
          <a:sy n="72" d="100"/>
        </p:scale>
        <p:origin x="-147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4738B9-F386-497C-B11D-5C290DE90B86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A86372-6BC0-4C63-8713-8A901B2E71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808079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6E25E6-7697-485A-991D-9771AB692754}" type="datetimeFigureOut">
              <a:rPr lang="ru-RU" smtClean="0"/>
              <a:t>02.04.2022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CC3C47-0022-44C7-BFF9-6C2108A700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6886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D349DF-3380-40E7-8470-808C74C717A5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CC3C47-0022-44C7-BFF9-6C2108A7002B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716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CC3C47-0022-44C7-BFF9-6C2108A7002B}" type="slidenum">
              <a:rPr lang="ru-RU" smtClean="0"/>
              <a:t>3</a:t>
            </a:fld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7EA9CDA-291D-419D-A063-018B03E83A41}" type="datetime1">
              <a:rPr lang="ru-RU" smtClean="0"/>
              <a:t>02.04.2022</a:t>
            </a:fld>
            <a:endParaRPr lang="ru-RU"/>
          </a:p>
        </p:txBody>
      </p:sp>
      <p:sp>
        <p:nvSpPr>
          <p:cNvPr id="6" name="Верхний колонтитул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2229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95A188-6C28-4259-AE7D-03244F53C4BF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E5D78-ACA5-471D-A3A8-78CAB1D1C4AC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BB24AF-A17D-43F2-B00E-6E8C0E1F590E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DB4D6-365E-4089-9780-04363063239D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B19B-3C65-46E9-A588-12AD29BFF5D8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0CA03-36A3-4E8C-BBAB-61FA48EE20EA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D4B-4506-49BB-BA42-40277EA0AF12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C1426-3A76-4949-A576-B613BF22FFBE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C05462-67A2-4451-ABCF-E0556D6141AA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BBE81-2A9C-4651-B86B-AC22E7038072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D8432-F0F8-4496-9394-652C91A5E112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332">
              <a:srgbClr val="B1DFFF"/>
            </a:gs>
            <a:gs pos="23000">
              <a:schemeClr val="bg2">
                <a:tint val="98000"/>
                <a:shade val="90000"/>
                <a:satMod val="160000"/>
                <a:lumMod val="100000"/>
              </a:schemeClr>
            </a:gs>
            <a:gs pos="86000">
              <a:schemeClr val="bg2">
                <a:tint val="95000"/>
                <a:shade val="100000"/>
                <a:satMod val="130000"/>
                <a:lumMod val="130000"/>
              </a:schemeClr>
            </a:gs>
            <a:gs pos="100000">
              <a:schemeClr val="bg2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7D722E3-0B7F-47D9-AB46-7118487B4108}" type="datetime2">
              <a:rPr lang="ru-RU" smtClean="0"/>
              <a:t>суббота, 2 апреля 2022 г.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ru-RU" smtClean="0"/>
              <a:t>Гибадуллина Г.Б.</a:t>
            </a: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berry-lady.ru/diety/341-samaya-prostaya-i-effektivnaya-dieta-dlya-lenivykh-khoroshee-reshenie.html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kunluberkperl.narod.ru/Goroskop-skorpion-dlya-muzhchini-na-segodnya.html" TargetMode="Externa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12" Type="http://schemas.openxmlformats.org/officeDocument/2006/relationships/image" Target="../media/image7.jpeg"/><Relationship Id="rId2" Type="http://schemas.openxmlformats.org/officeDocument/2006/relationships/hyperlink" Target="http://2286.by.all.biz/kartofel-alvara-g3550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agroalians.com/page/cabbages_ru.php" TargetMode="External"/><Relationship Id="rId11" Type="http://schemas.openxmlformats.org/officeDocument/2006/relationships/image" Target="../media/image6.jpeg"/><Relationship Id="rId5" Type="http://schemas.openxmlformats.org/officeDocument/2006/relationships/image" Target="../media/image3.jpeg"/><Relationship Id="rId10" Type="http://schemas.openxmlformats.org/officeDocument/2006/relationships/hyperlink" Target="http://natural-medicine.ru/3985-kak-pravilno-vybirat-ovoshhi-i-frukty.html" TargetMode="External"/><Relationship Id="rId4" Type="http://schemas.openxmlformats.org/officeDocument/2006/relationships/hyperlink" Target="http://900igr.net/Detskie_prezentatsii/Biologija.Eda/Ovoschi_4.files/029_Tykva.html" TargetMode="Externa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2.jpeg"/><Relationship Id="rId3" Type="http://schemas.openxmlformats.org/officeDocument/2006/relationships/hyperlink" Target="http://supersadovod.ru/sorta/sorta-baklazhana/sort-baklazhana-vikar/" TargetMode="External"/><Relationship Id="rId7" Type="http://schemas.openxmlformats.org/officeDocument/2006/relationships/hyperlink" Target="http://foodtalking.ru/ovoshhi/kabachok.html" TargetMode="External"/><Relationship Id="rId12" Type="http://schemas.openxmlformats.org/officeDocument/2006/relationships/hyperlink" Target="http://naavy.ru/ovoschi-risunki-dlya-detei.html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1.jpeg"/><Relationship Id="rId5" Type="http://schemas.openxmlformats.org/officeDocument/2006/relationships/hyperlink" Target="http://www.tomatita.ru/eto-interesno/otkuda-poyavilis-pomidoryi/" TargetMode="External"/><Relationship Id="rId10" Type="http://schemas.openxmlformats.org/officeDocument/2006/relationships/hyperlink" Target="http://www.itle-big-bigest.org.ua/%09%09%09%09%09%09%09%09%09%09%09krasivye-veshchicy-dlya-dachi-i-doma-svoimi-rukami-foto.html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9.jpeg"/><Relationship Id="rId7" Type="http://schemas.openxmlformats.org/officeDocument/2006/relationships/hyperlink" Target="http://dietlife.narod.ru/kak-bystro-pohudet-narodnymi-sredstvami.html" TargetMode="External"/><Relationship Id="rId2" Type="http://schemas.openxmlformats.org/officeDocument/2006/relationships/hyperlink" Target="http://grakartinki.ru/kartinki-dlya-detei-frukty-ovosch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10" Type="http://schemas.openxmlformats.org/officeDocument/2006/relationships/image" Target="../media/image24.jpeg"/><Relationship Id="rId4" Type="http://schemas.openxmlformats.org/officeDocument/2006/relationships/hyperlink" Target="http://dietpharma.ru/vitaminnyie-kompleksyi/obshheukreplyayushhie-vitaminyi.html" TargetMode="External"/><Relationship Id="rId9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kartiny.ucoz.ru/photo/kartinki/frukty/apelsiny_skachat_besplatno/71-0-23972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8.jpeg"/><Relationship Id="rId2" Type="http://schemas.openxmlformats.org/officeDocument/2006/relationships/hyperlink" Target="http://grakartinki.ru/kartinki-ovoschi-i-frukty-dlya-detei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0.jpeg"/><Relationship Id="rId5" Type="http://schemas.openxmlformats.org/officeDocument/2006/relationships/hyperlink" Target="http://agrosecret.ru/?p=234" TargetMode="External"/><Relationship Id="rId10" Type="http://schemas.openxmlformats.org/officeDocument/2006/relationships/hyperlink" Target="http://aldengroup.ru/potolki/katalog-fotopechati-frukty" TargetMode="External"/><Relationship Id="rId4" Type="http://schemas.openxmlformats.org/officeDocument/2006/relationships/image" Target="../media/image26.jpeg"/><Relationship Id="rId9" Type="http://schemas.openxmlformats.org/officeDocument/2006/relationships/image" Target="../media/image2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review-image" descr="http://berry-lady.ru/images/dieta-dlya-lenivyh/ovoschi.jpg">
            <a:hlinkClick r:id="rId3" tgtFrame="&quot;_blank&quot;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6" t="1186" r="5561" b="4262"/>
          <a:stretch/>
        </p:blipFill>
        <p:spPr bwMode="auto">
          <a:xfrm>
            <a:off x="395536" y="260647"/>
            <a:ext cx="7219666" cy="553264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 rot="399601">
            <a:off x="60092" y="404664"/>
            <a:ext cx="902495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Овощи, фрукты, разные продукты…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dirty="0" smtClean="0"/>
              <a:t> 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38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varnavskaya.ucoz.ru/rfhnbyf/risunok15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572560" cy="63579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9975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varnavskaya.ucoz.ru/rfhnbyf/risunok15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8715436" cy="642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711001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3528" y="453135"/>
            <a:ext cx="3312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028" name="Picture 4" descr="http://dic.academic.ru/pictures/bse/jpg/029492044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75" y="2282504"/>
            <a:ext cx="2736304" cy="260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zooclub.ru/skat/img.php?h=700&amp;img=./attach/13000/13386.jpg&amp;w=7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8207" y="2276872"/>
            <a:ext cx="2469865" cy="260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rtleo.com/large/201106/363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817" y="2276872"/>
            <a:ext cx="2775391" cy="2600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http://s59.radikal.ru/i166/1008/49/208803254974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71" y="5489848"/>
            <a:ext cx="7776864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s59.radikal.ru/i166/1008/49/208803254974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3568" y="0"/>
            <a:ext cx="7700809" cy="119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/>
        </p:nvSpPr>
        <p:spPr>
          <a:xfrm>
            <a:off x="1187625" y="1099466"/>
            <a:ext cx="66247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35910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review-image" descr="http://www.by.all.biz/img/by/catalog/83891.jpe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21" y="1268760"/>
            <a:ext cx="2771800" cy="2564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review-image" descr="http://900igr.net/Detskie_prezentatsii/Biologija.Eda/Ovoschi_4.files/slide0022_image029.jpg">
            <a:hlinkClick r:id="rId4" tgtFrame="&quot;_blank&quot;"/>
          </p:cNvPr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6" t="3509" r="3544" b="2852"/>
          <a:stretch/>
        </p:blipFill>
        <p:spPr bwMode="auto">
          <a:xfrm>
            <a:off x="5945473" y="1238632"/>
            <a:ext cx="2627966" cy="256490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17197" y="4180973"/>
            <a:ext cx="344062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</a:p>
        </p:txBody>
      </p:sp>
      <p:pic>
        <p:nvPicPr>
          <p:cNvPr id="7" name="preview-image" descr="http://www.agroalians.com/page/img/a24f8fcd_large.jpg">
            <a:hlinkClick r:id="rId6" tgtFrame="&quot;_blank&quot;"/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2016" y="1268760"/>
            <a:ext cx="2767333" cy="2564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review-image" descr="http://img-fotki.yandex.ru/get/27/astrav2008.3b/0_11f19_d2f9713a_XL">
            <a:hlinkClick r:id="rId8" tgtFrame="&quot;_blank&quot;"/>
          </p:cNvPr>
          <p:cNvPicPr/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82" t="4302" r="21830" b="25327"/>
          <a:stretch/>
        </p:blipFill>
        <p:spPr bwMode="auto">
          <a:xfrm>
            <a:off x="411221" y="4005064"/>
            <a:ext cx="2771800" cy="234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review-image" descr="http://natural-medicine.ru/uploads/posts/2010-05/1273069936_15129.jpg">
            <a:hlinkClick r:id="rId10" tgtFrame="&quot;_blank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3021" y="4063746"/>
            <a:ext cx="2623557" cy="2348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 descr="Растровый клипарт - Набор овощей и фруктов"/>
          <p:cNvPicPr/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768" t="55271" r="26716" b="27945"/>
          <a:stretch/>
        </p:blipFill>
        <p:spPr bwMode="auto">
          <a:xfrm>
            <a:off x="5777338" y="3891482"/>
            <a:ext cx="2769750" cy="234888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2915816" y="260648"/>
            <a:ext cx="36724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Овощи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901487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review-image" descr="http://supersadovod.ru/wp-content/uploads/2013/06/Vikar.jpg">
            <a:hlinkClick r:id="rId3" tgtFrame="&quot;_blank&quot;"/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15832"/>
            <a:ext cx="2493140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review-image" descr="http://www.tomatita.ru/wp-content/uploads/2013/07/image002.jpg">
            <a:hlinkClick r:id="rId5" tgtFrame="&quot;_blank&quot;"/>
          </p:cNvPr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7" t="14478" r="26294" b="-5632"/>
          <a:stretch/>
        </p:blipFill>
        <p:spPr bwMode="auto">
          <a:xfrm>
            <a:off x="3112504" y="1005591"/>
            <a:ext cx="2673958" cy="266429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review-image" descr="http://foodtalking.ru/images/kabachok.jpg">
            <a:hlinkClick r:id="rId7" tgtFrame="&quot;_blank&quot;"/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178" y="815832"/>
            <a:ext cx="2952328" cy="26130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Рисунок 17" descr="Растровый клипарт - Набор овощей и фруктов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55" r="72772" b="10546"/>
          <a:stretch/>
        </p:blipFill>
        <p:spPr bwMode="auto">
          <a:xfrm>
            <a:off x="539552" y="3402710"/>
            <a:ext cx="2493140" cy="2993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review-image" descr="http://www.proza.ru/pics/2010/10/04/549.jpg">
            <a:hlinkClick r:id="rId10" tgtFrame="&quot;_blank&quot;"/>
          </p:cNvPr>
          <p:cNvPicPr/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193" t="-4000" r="-1"/>
          <a:stretch/>
        </p:blipFill>
        <p:spPr bwMode="auto">
          <a:xfrm>
            <a:off x="3015040" y="3428876"/>
            <a:ext cx="2691435" cy="2993211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review-image" descr="http://www.kulina.ru/uploads/downloads/foto/2006/dek/11/gorox.jpg">
            <a:hlinkClick r:id="rId12" tgtFrame="&quot;_blank&quot;"/>
          </p:cNvPr>
          <p:cNvPicPr/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415" y="3381051"/>
            <a:ext cx="2952328" cy="302433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491880" y="260648"/>
            <a:ext cx="2880319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Овощи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008007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Назови одним словом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8674" name="Picture 2" descr="http://www.ukrsemena.com/images/product_images/info_images/1159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500174"/>
            <a:ext cx="2571768" cy="2357454"/>
          </a:xfrm>
          <a:prstGeom prst="rect">
            <a:avLst/>
          </a:prstGeom>
          <a:noFill/>
        </p:spPr>
      </p:pic>
      <p:pic>
        <p:nvPicPr>
          <p:cNvPr id="28676" name="Picture 4" descr="http://im5-tub-ru.yandex.net/i?id=580340118-00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1500174"/>
            <a:ext cx="2500330" cy="2286016"/>
          </a:xfrm>
          <a:prstGeom prst="rect">
            <a:avLst/>
          </a:prstGeom>
          <a:noFill/>
        </p:spPr>
      </p:pic>
      <p:pic>
        <p:nvPicPr>
          <p:cNvPr id="28678" name="Picture 6" descr="http://www.glavagro.ru/tovar_images/7495_1_big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571611"/>
            <a:ext cx="2643206" cy="2184463"/>
          </a:xfrm>
          <a:prstGeom prst="rect">
            <a:avLst/>
          </a:prstGeom>
          <a:noFill/>
        </p:spPr>
      </p:pic>
      <p:pic>
        <p:nvPicPr>
          <p:cNvPr id="28680" name="Picture 8" descr="http://img.tyt.by/320x0s/n/00/7/pomidory_tomaty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071942"/>
            <a:ext cx="2547934" cy="2286001"/>
          </a:xfrm>
          <a:prstGeom prst="rect">
            <a:avLst/>
          </a:prstGeom>
          <a:noFill/>
        </p:spPr>
      </p:pic>
      <p:pic>
        <p:nvPicPr>
          <p:cNvPr id="28682" name="Picture 10" descr="http://im7-tub-ru.yandex.net/i?id=150664376-31-72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4143380"/>
            <a:ext cx="2571768" cy="2286016"/>
          </a:xfrm>
          <a:prstGeom prst="rect">
            <a:avLst/>
          </a:prstGeom>
          <a:noFill/>
        </p:spPr>
      </p:pic>
      <p:pic>
        <p:nvPicPr>
          <p:cNvPr id="28684" name="Picture 12" descr="http://im1-tub-ru.yandex.net/i?id=202342957-61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14678" y="4143380"/>
            <a:ext cx="2571768" cy="221457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620688"/>
            <a:ext cx="764910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002060"/>
                </a:solidFill>
              </a:rPr>
              <a:t>Назови одним словом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24748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review-image" descr="http://900igr.net/datas/eda/Frukty-4.files/0014-014-Dynja.jpg">
            <a:hlinkClick r:id="rId2" tgtFrame="&quot;_blank&quot;"/>
          </p:cNvPr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97" t="16527" r="12687" b="32310"/>
          <a:stretch/>
        </p:blipFill>
        <p:spPr bwMode="auto">
          <a:xfrm>
            <a:off x="392624" y="692696"/>
            <a:ext cx="2952328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review-image" descr="http://go4.imgsmail.ru/imgpreview?key=66b03b44cb7d3620&amp;mb=imgdb_preview_225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4875" y="1001215"/>
            <a:ext cx="2520280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Picture 6" descr="http://supercook.ru/images-490-plody/490-07-s-0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12976"/>
            <a:ext cx="2952328" cy="2940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review-image" descr="http://dietlife.narod.ru/pics/b1/500.jpg">
            <a:hlinkClick r:id="rId7" tgtFrame="&quot;_blank&quot;"/>
          </p:cNvPr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6" r="23355" b="7948"/>
          <a:stretch/>
        </p:blipFill>
        <p:spPr bwMode="auto">
          <a:xfrm>
            <a:off x="5889994" y="692696"/>
            <a:ext cx="2664296" cy="2520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Picture 2" descr="http://img1.liveinternet.ru/images/attach/c/2/66/641/66641227_1289857444_30576286_granat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952" y="3501008"/>
            <a:ext cx="2739216" cy="2868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fitto.at.ua/Covers/114701_or.jpg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47" t="10816" r="1910" b="17996"/>
          <a:stretch/>
        </p:blipFill>
        <p:spPr bwMode="auto">
          <a:xfrm>
            <a:off x="6087081" y="3212977"/>
            <a:ext cx="2467210" cy="2904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131840" y="260648"/>
            <a:ext cx="418884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Фрукты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350043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review-image" descr="http://i1.minus.com/i3adVq7eJlNPS.jpg">
            <a:hlinkClick r:id="rId2" tgtFrame="&quot;_blank&quot;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10" y="689193"/>
            <a:ext cx="3003599" cy="2744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4" descr="http://www.zooclub.ru/skat/img.php?h=700&amp;img=./attach/13000/13180.jpg&amp;w=70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765" y="958081"/>
            <a:ext cx="2736304" cy="2744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review-image" descr="http://agrosecret.ru/wp-content/gallery/2/6-52.jpg">
            <a:hlinkClick r:id="rId5" tgtFrame="&quot;_blank&quot;"/>
          </p:cNvPr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61759"/>
            <a:ext cx="2664295" cy="2750782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791516510" descr="Фото гроздь винограда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56992"/>
            <a:ext cx="3003600" cy="3106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review-image" descr="http://kartiny.ucoz.ru/_ph/71/2/802005688.jpg">
            <a:hlinkClick r:id="rId8" tgtFrame="&quot;_blank&quot;"/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765" y="3429000"/>
            <a:ext cx="2736305" cy="3106766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review-image" descr="http://aldengroup.ru/photo/frukti/N_fruit26_160_200.jpg">
            <a:hlinkClick r:id="rId10" tgtFrame="&quot;_blank&quot;"/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070" y="3330053"/>
            <a:ext cx="2673862" cy="3106766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Прямоугольник 1"/>
          <p:cNvSpPr/>
          <p:nvPr/>
        </p:nvSpPr>
        <p:spPr>
          <a:xfrm>
            <a:off x="3635896" y="188640"/>
            <a:ext cx="32403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Фрукты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643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2060"/>
                </a:solidFill>
                <a:latin typeface="+mn-lt"/>
              </a:rPr>
              <a:t>Назови одним словом</a:t>
            </a:r>
            <a:endParaRPr lang="ru-RU" sz="6000" dirty="0">
              <a:latin typeface="+mn-lt"/>
            </a:endParaRPr>
          </a:p>
        </p:txBody>
      </p:sp>
      <p:pic>
        <p:nvPicPr>
          <p:cNvPr id="27650" name="Picture 2" descr="http://im7-tub-ru.yandex.net/i?id=446811525-3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00174"/>
            <a:ext cx="2500330" cy="2286016"/>
          </a:xfrm>
          <a:prstGeom prst="rect">
            <a:avLst/>
          </a:prstGeom>
          <a:noFill/>
        </p:spPr>
      </p:pic>
      <p:pic>
        <p:nvPicPr>
          <p:cNvPr id="27652" name="Picture 4" descr="http://im7-tub-ru.yandex.net/i?id=396514827-1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4143380"/>
            <a:ext cx="2757489" cy="2428892"/>
          </a:xfrm>
          <a:prstGeom prst="rect">
            <a:avLst/>
          </a:prstGeom>
          <a:noFill/>
        </p:spPr>
      </p:pic>
      <p:pic>
        <p:nvPicPr>
          <p:cNvPr id="27654" name="Picture 6" descr="http://im5-tub-ru.yandex.net/i?id=125370550-02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4143380"/>
            <a:ext cx="2786082" cy="2428892"/>
          </a:xfrm>
          <a:prstGeom prst="rect">
            <a:avLst/>
          </a:prstGeom>
          <a:noFill/>
        </p:spPr>
      </p:pic>
      <p:pic>
        <p:nvPicPr>
          <p:cNvPr id="27656" name="Picture 8" descr="http://www.ng.by/isimages/0000199_4114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14818"/>
            <a:ext cx="2428892" cy="2357454"/>
          </a:xfrm>
          <a:prstGeom prst="rect">
            <a:avLst/>
          </a:prstGeom>
          <a:noFill/>
        </p:spPr>
      </p:pic>
      <p:pic>
        <p:nvPicPr>
          <p:cNvPr id="27658" name="Picture 10" descr="http://www.kulynar.ru/wp-content/uploads/2013/01/cherry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00364" y="1500174"/>
            <a:ext cx="2786082" cy="2357454"/>
          </a:xfrm>
          <a:prstGeom prst="rect">
            <a:avLst/>
          </a:prstGeom>
          <a:noFill/>
        </p:spPr>
      </p:pic>
      <p:pic>
        <p:nvPicPr>
          <p:cNvPr id="27660" name="Picture 12" descr="http://im1-tub-ru.yandex.net/i?id=97010653-62-72&amp;n=2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072198" y="1500174"/>
            <a:ext cx="2643206" cy="23574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971600" y="260648"/>
            <a:ext cx="75608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Назови одним словом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8721153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err="1" smtClean="0">
                <a:solidFill>
                  <a:srgbClr val="002060"/>
                </a:solidFill>
                <a:latin typeface="+mn-lt"/>
              </a:rPr>
              <a:t>Четвёртый-лишний</a:t>
            </a:r>
            <a:endParaRPr lang="ru-RU" sz="6000" dirty="0">
              <a:solidFill>
                <a:srgbClr val="002060"/>
              </a:solidFill>
              <a:latin typeface="+mn-lt"/>
            </a:endParaRPr>
          </a:p>
        </p:txBody>
      </p:sp>
      <p:pic>
        <p:nvPicPr>
          <p:cNvPr id="26628" name="Picture 4" descr="http://rujazi.com/images/classified/6825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2223" y="1500174"/>
            <a:ext cx="3929089" cy="2428892"/>
          </a:xfrm>
          <a:prstGeom prst="rect">
            <a:avLst/>
          </a:prstGeom>
          <a:noFill/>
        </p:spPr>
      </p:pic>
      <p:pic>
        <p:nvPicPr>
          <p:cNvPr id="26632" name="Picture 8" descr="http://tebasel.com/mag/wp-content/uploads/%D9%81%D9%88%D8%A7%D8%A6%D8%AF-%D8%A7%D9%84%D8%AC%D8%B2%D8%B11-30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3857652" cy="2500330"/>
          </a:xfrm>
          <a:prstGeom prst="rect">
            <a:avLst/>
          </a:prstGeom>
          <a:noFill/>
        </p:spPr>
      </p:pic>
      <p:pic>
        <p:nvPicPr>
          <p:cNvPr id="26634" name="Picture 10" descr="http://travuska.ru/wp-content/uploads/2013/02/%D0%B4%D0%B4%D0%B6%D0%B6%D0%BB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500174"/>
            <a:ext cx="3429024" cy="2428892"/>
          </a:xfrm>
          <a:prstGeom prst="rect">
            <a:avLst/>
          </a:prstGeom>
          <a:noFill/>
        </p:spPr>
      </p:pic>
      <p:pic>
        <p:nvPicPr>
          <p:cNvPr id="26636" name="Picture 12" descr="http://im3-tub-ru.yandex.net/i?id=150613034-11-72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4" y="4214818"/>
            <a:ext cx="3571900" cy="242889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67687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4000" b="1" dirty="0">
                <a:solidFill>
                  <a:srgbClr val="002060"/>
                </a:solidFill>
              </a:rPr>
              <a:t>Четвёртый-лишний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420368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luchudachi.ru/wp-content/uploads/2013/06/vitami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72560" cy="64294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2383394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464</TotalTime>
  <Words>39</Words>
  <Application>Microsoft Office PowerPoint</Application>
  <PresentationFormat>Экран (4:3)</PresentationFormat>
  <Paragraphs>21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Воздушный поток</vt:lpstr>
      <vt:lpstr>Презентация PowerPoint</vt:lpstr>
      <vt:lpstr>Презентация PowerPoint</vt:lpstr>
      <vt:lpstr>Презентация PowerPoint</vt:lpstr>
      <vt:lpstr>Назови одним словом</vt:lpstr>
      <vt:lpstr>Презентация PowerPoint</vt:lpstr>
      <vt:lpstr>Презентация PowerPoint</vt:lpstr>
      <vt:lpstr>Назови одним словом</vt:lpstr>
      <vt:lpstr>Четвёртый-лишний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еdu5091001198</dc:creator>
  <cp:lastModifiedBy>111</cp:lastModifiedBy>
  <cp:revision>44</cp:revision>
  <dcterms:created xsi:type="dcterms:W3CDTF">2014-09-18T11:23:04Z</dcterms:created>
  <dcterms:modified xsi:type="dcterms:W3CDTF">2022-04-02T05:32:19Z</dcterms:modified>
</cp:coreProperties>
</file>