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755576" y="14893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Вспомнить, что такое ….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24928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Построить выход из проблемной ситуации.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504" y="366258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Проверить свои умения в решении заданий.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7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План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урока</dc:title>
  <dc:creator>Таня</dc:creator>
  <cp:lastModifiedBy>Таня</cp:lastModifiedBy>
  <cp:revision>1</cp:revision>
  <dcterms:created xsi:type="dcterms:W3CDTF">2022-04-02T05:05:58Z</dcterms:created>
  <dcterms:modified xsi:type="dcterms:W3CDTF">2022-04-02T05:08:47Z</dcterms:modified>
</cp:coreProperties>
</file>