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74" r:id="rId4"/>
    <p:sldId id="273" r:id="rId5"/>
    <p:sldId id="261" r:id="rId6"/>
    <p:sldId id="264" r:id="rId7"/>
    <p:sldId id="265" r:id="rId8"/>
    <p:sldId id="277" r:id="rId9"/>
    <p:sldId id="266" r:id="rId10"/>
    <p:sldId id="263" r:id="rId11"/>
    <p:sldId id="259" r:id="rId12"/>
    <p:sldId id="270" r:id="rId13"/>
    <p:sldId id="269" r:id="rId14"/>
    <p:sldId id="275" r:id="rId15"/>
    <p:sldId id="267" r:id="rId16"/>
    <p:sldId id="271" r:id="rId17"/>
    <p:sldId id="276" r:id="rId18"/>
    <p:sldId id="27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5737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387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7397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625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9093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376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29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18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513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075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263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53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015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67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955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71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461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718ED05-C5A5-4CE2-B610-04B268BF2FC1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C795586-E659-4CB3-B72F-03DD34844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013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8404B5-8B13-4773-8282-AB326BA3D8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8165" y="2894887"/>
            <a:ext cx="6815669" cy="151553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Правила техники безопасности при работе на компьютере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628E129-D3D3-432D-B372-B67E84C73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38172" y="5536855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ru-RU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пособие для внеклассной деятельности.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Составила: Волохова И.В.)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618313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9CF52D-6BAD-4658-A4A7-7336A2B8E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работай за компьютером в положении лёжа, ведь это сильный удар по зрению.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76C292F-35A8-4ADC-9F5A-980D46D0139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2" y="3096642"/>
            <a:ext cx="5012633" cy="2779226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CDB3F81-EAE8-464D-BF1B-30A12D8309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0459" y="2420168"/>
            <a:ext cx="2597426" cy="37058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664813-7BBC-4B22-9060-22EB004DE098}"/>
              </a:ext>
            </a:extLst>
          </p:cNvPr>
          <p:cNvSpPr txBox="1"/>
          <p:nvPr/>
        </p:nvSpPr>
        <p:spPr>
          <a:xfrm>
            <a:off x="1600202" y="3028890"/>
            <a:ext cx="1961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</a:t>
            </a:r>
          </a:p>
        </p:txBody>
      </p:sp>
    </p:spTree>
    <p:extLst>
      <p:ext uri="{BB962C8B-B14F-4D97-AF65-F5344CB8AC3E}">
        <p14:creationId xmlns:p14="http://schemas.microsoft.com/office/powerpoint/2010/main" val="3182717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9AB710-84E7-46AB-BCC0-1E835C4C2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631" y="690584"/>
            <a:ext cx="10220737" cy="1303867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Работай за компьютером не дольше 15 минут. Через 7-8 минут работы сделай разминку.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74C52B-4C40-4DB8-A02E-F5792D99055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5908" y="2474194"/>
            <a:ext cx="2987117" cy="350812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F48EFA1-9B79-48E9-9A16-1FED2E7455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8709" y="2474194"/>
            <a:ext cx="2987117" cy="350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099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2C878C-D673-4800-8BA8-EB911F926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размещай на рабочем месте посторонние предметы.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101DD15-0B44-4BAA-8A41-FB5362BE35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1366" y="2483311"/>
            <a:ext cx="2865990" cy="339255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F8AB40-34F0-4CBA-B4D8-0A96A582B0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4645" y="2483311"/>
            <a:ext cx="2794398" cy="339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091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ECDA2B-9FE8-445E-9F58-8D63387A5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прикасайся к экрану и тыльной стороне монитора.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2A07F3-89DA-4EDF-AA63-901544A1E3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3930" y="2431773"/>
            <a:ext cx="2812729" cy="3589869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765A5A8-75BC-45ED-95F6-17FDB53C71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5340" y="2439501"/>
            <a:ext cx="2812730" cy="3582141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CC41E2-16E6-479A-B166-6DBC475DB339}"/>
              </a:ext>
            </a:extLst>
          </p:cNvPr>
          <p:cNvSpPr txBox="1"/>
          <p:nvPr/>
        </p:nvSpPr>
        <p:spPr>
          <a:xfrm>
            <a:off x="2602329" y="2431773"/>
            <a:ext cx="2014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F4C546-5A47-4EB3-AC77-26F48C0B7C16}"/>
              </a:ext>
            </a:extLst>
          </p:cNvPr>
          <p:cNvSpPr txBox="1"/>
          <p:nvPr/>
        </p:nvSpPr>
        <p:spPr>
          <a:xfrm>
            <a:off x="6755340" y="2431773"/>
            <a:ext cx="2438400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</a:t>
            </a:r>
          </a:p>
        </p:txBody>
      </p:sp>
    </p:spTree>
    <p:extLst>
      <p:ext uri="{BB962C8B-B14F-4D97-AF65-F5344CB8AC3E}">
        <p14:creationId xmlns:p14="http://schemas.microsoft.com/office/powerpoint/2010/main" val="1433128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381995-7574-4C89-AD52-54900E8BA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815008"/>
            <a:ext cx="9601196" cy="1303867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 обращайся с техникой!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403360-733E-4066-96D8-8163B38904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55209" y="2266122"/>
            <a:ext cx="6681581" cy="3649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435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F0D769-678E-421E-A512-2ED02298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выключайте компьютер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работы.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4B7C95-1CAA-4AB3-846F-E35529494A3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803" y="2624943"/>
            <a:ext cx="3446393" cy="344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846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7C542C-65C3-4984-A585-991F4D512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982132"/>
            <a:ext cx="10074963" cy="1303867"/>
          </a:xfrm>
        </p:spPr>
        <p:txBody>
          <a:bodyPr>
            <a:noAutofit/>
          </a:bodyPr>
          <a:lstStyle/>
          <a:p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неполадках и сбоях в работе компьютера немедленно прекратите работу и сообщите об этом взрослому.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705C902-7B48-4D34-9A1C-E09F920655E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5568" y="2584173"/>
            <a:ext cx="2894188" cy="3530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7810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A73E377-2085-4CE4-ACCF-2318715256FE}"/>
              </a:ext>
            </a:extLst>
          </p:cNvPr>
          <p:cNvSpPr txBox="1"/>
          <p:nvPr/>
        </p:nvSpPr>
        <p:spPr>
          <a:xfrm>
            <a:off x="1653208" y="1156396"/>
            <a:ext cx="6115878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Бережливым быть умей,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 клавишам не бей,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 учтите этот факт,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Электрический контакт.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где то заискрит,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что-нибудь дымит,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попусту не трать –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взрослого позвать.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из искры знаем сами,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Возгореться может пламя.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ADBE013-0D33-40DC-BAE2-36FBCE957A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3914" y="997370"/>
            <a:ext cx="4486851" cy="457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6648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D14DF67-6CDE-45AA-86CA-34613129911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0091" y="713109"/>
            <a:ext cx="7251817" cy="543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879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0DC85B-CCF2-4BE3-989D-0740B87F4EB1}"/>
              </a:ext>
            </a:extLst>
          </p:cNvPr>
          <p:cNvSpPr txBox="1"/>
          <p:nvPr/>
        </p:nvSpPr>
        <p:spPr>
          <a:xfrm>
            <a:off x="1444487" y="1659285"/>
            <a:ext cx="502257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 является электрическим прибором, поэтому для собственной безопасности необходимо помнить, что к каждому рабочему месту подведен опасный для жизни электрический ток.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780718-7251-426A-A3B0-DAE4BDF0FB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061" y="1544575"/>
            <a:ext cx="4114969" cy="376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114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D8DD15-C726-4C51-A107-AD42CD160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4672" y="664080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рабочая поза за компьютером.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FEC268B-7EA6-4D38-BF5D-8540477E78A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4205" y="1812979"/>
            <a:ext cx="4263590" cy="426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868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E86944-E40E-4F53-A00F-0F0253058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677332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рабочая поза за компьютером.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93FE4F-7574-4A33-8C60-775E57D3BC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5402" y="1798477"/>
            <a:ext cx="4572000" cy="428942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9460EC5-BC07-48D7-B8BC-EE549DBAF9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9984" y="2292626"/>
            <a:ext cx="5013739" cy="296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700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81B1E5-27B5-4D88-9047-BABA266E4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4671" y="743593"/>
            <a:ext cx="9601196" cy="873172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для глаз.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F6A7DE4-B6A4-4A0C-83A1-EB0A729B30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0137" y="1855305"/>
            <a:ext cx="7691726" cy="4259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179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F10BCA-1C25-4EDF-8D12-30B1A3515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889367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поддерживай компьютер в чистоте.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08DCB0-E219-4212-B903-397C6D532E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4604" y="2454142"/>
            <a:ext cx="2966766" cy="351449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A69C790-4250-4009-B003-2B03DED32C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6390" y="2451569"/>
            <a:ext cx="2966766" cy="351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628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ECDA53-C193-454E-9490-63CECAEFF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839350"/>
            <a:ext cx="9601196" cy="1303867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приноси еду за компьютер.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9D456F5-1ADB-49DA-BB3C-A383DB9EE0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63686" y="2421834"/>
            <a:ext cx="3008244" cy="359681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F93CE1-46F8-4318-8F44-8A108F2F073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0070" y="2423486"/>
            <a:ext cx="3008244" cy="359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390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A1E55-639E-40B2-908C-6337FD973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клавиатуры на столе, на уровне твоих локтей.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B79677D-E2F1-459A-BCFD-F6464C3EAD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1963" y="2417051"/>
            <a:ext cx="3025961" cy="358396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94D22AE-BA9B-4F51-8CDE-0150A9F16DB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2637182" y="2417051"/>
            <a:ext cx="3006440" cy="358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316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F93862-73F8-4695-9290-43491CFC9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654" y="854764"/>
            <a:ext cx="9601196" cy="1303867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трогай провода. Это опасно!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244DA42-4158-487D-8EB7-A769A4F02C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3687" y="2440410"/>
            <a:ext cx="2970735" cy="356192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8C788EE-581B-4327-AD43-E53E379207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6761" y="2440410"/>
            <a:ext cx="2970735" cy="356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2376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</TotalTime>
  <Words>225</Words>
  <Application>Microsoft Office PowerPoint</Application>
  <PresentationFormat>Широкоэкранный</PresentationFormat>
  <Paragraphs>22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Garamond</vt:lpstr>
      <vt:lpstr>Times New Roman</vt:lpstr>
      <vt:lpstr>Натуральные материалы</vt:lpstr>
      <vt:lpstr>Правила техники безопасности при работе на компьютере</vt:lpstr>
      <vt:lpstr>Презентация PowerPoint</vt:lpstr>
      <vt:lpstr>Правильная рабочая поза за компьютером.</vt:lpstr>
      <vt:lpstr>Правильная рабочая поза за компьютером.</vt:lpstr>
      <vt:lpstr>Гимнастика для глаз.</vt:lpstr>
      <vt:lpstr>Всегда поддерживай компьютер в чистоте.</vt:lpstr>
      <vt:lpstr>Не приноси еду за компьютер.</vt:lpstr>
      <vt:lpstr>Место клавиатуры на столе, на уровне твоих локтей.</vt:lpstr>
      <vt:lpstr>Не трогай провода. Это опасно!</vt:lpstr>
      <vt:lpstr>Не работай за компьютером в положении лёжа, ведь это сильный удар по зрению.</vt:lpstr>
      <vt:lpstr>Работай за компьютером не дольше 15 минут. Через 7-8 минут работы сделай разминку.</vt:lpstr>
      <vt:lpstr>Не размещай на рабочем месте посторонние предметы. </vt:lpstr>
      <vt:lpstr>Не прикасайся к экрану и тыльной стороне монитора.</vt:lpstr>
      <vt:lpstr>Бережно обращайся с техникой!</vt:lpstr>
      <vt:lpstr>Обязательно выключайте компьютер  после работы.</vt:lpstr>
      <vt:lpstr>При неполадках и сбоях в работе компьютера немедленно прекратите работу и сообщите об этом взрослому.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техники безопасности при работе на компьютере</dc:title>
  <dc:creator>User</dc:creator>
  <cp:lastModifiedBy>Ирина Волохова</cp:lastModifiedBy>
  <cp:revision>15</cp:revision>
  <dcterms:created xsi:type="dcterms:W3CDTF">2021-05-13T07:09:40Z</dcterms:created>
  <dcterms:modified xsi:type="dcterms:W3CDTF">2022-04-02T14:43:14Z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1292164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