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74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69" d="100"/>
          <a:sy n="69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2491E-314B-4E3F-BCA3-8EE485233B68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73413-ADBD-415A-B966-0DCF5D02F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6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73413-ADBD-415A-B966-0DCF5D02FF3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92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8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4799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46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351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58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05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6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938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9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52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7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34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4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77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9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B6552-E67A-4FB3-BA63-AE73BAB8865A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65F925-D914-47F0-A745-7A157BA85F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5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488832" cy="266429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Девицкий детский сад «Улыбка»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первой младшей группы на тему: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«Овощи»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Рыбась С.В.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7" descr="pic270481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3145229"/>
            <a:ext cx="5040560" cy="317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 smtClean="0">
                <a:ln w="2857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no Pro Display" pitchFamily="18" charset="0"/>
              </a:rPr>
              <a:t>Перец</a:t>
            </a:r>
            <a:endParaRPr lang="ru-RU" sz="4000" b="1" i="1" dirty="0">
              <a:ln w="2857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no Pro Display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3" y="1268760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Перец – овощ интересный,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Очень вкусный и не пресный.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Или сладкий, или горький,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Режь его и скушай дольку.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Желтый или красный,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Очень он прекрасный. </a:t>
            </a:r>
            <a:endParaRPr lang="ru-RU" sz="2000" b="1" i="1" dirty="0">
              <a:latin typeface="Arno Pro Display" pitchFamily="18" charset="0"/>
            </a:endParaRPr>
          </a:p>
        </p:txBody>
      </p:sp>
      <p:pic>
        <p:nvPicPr>
          <p:cNvPr id="6146" name="Picture 2" descr="Как посадить перец на рассаду и высадить в грунт?: Этапы от ..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14440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i="1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Display" pitchFamily="18" charset="0"/>
              </a:rPr>
              <a:t>Тыква</a:t>
            </a:r>
            <a:endParaRPr lang="ru-RU" b="1" i="1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no Pro Displa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8064" y="1772816"/>
            <a:ext cx="318048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Тыква наша растолстела,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Раздуваются бока.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 сентябрю позолотела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Стала цвета медяка.</a:t>
            </a:r>
          </a:p>
          <a:p>
            <a:endParaRPr lang="ru-RU" sz="2000" b="1" i="1" dirty="0">
              <a:latin typeface="Arno Pro Display" pitchFamily="18" charset="0"/>
            </a:endParaRPr>
          </a:p>
        </p:txBody>
      </p:sp>
      <p:pic>
        <p:nvPicPr>
          <p:cNvPr id="7170" name="Picture 2" descr="Тыква (1 кг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72933"/>
            <a:ext cx="47244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i="1" dirty="0" smtClean="0">
                <a:ln w="28575">
                  <a:solidFill>
                    <a:schemeClr val="bg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  <a:endParaRPr lang="ru-RU" sz="4000" b="1" i="1" dirty="0">
              <a:ln w="28575">
                <a:solidFill>
                  <a:schemeClr val="bg2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1988840"/>
            <a:ext cx="34563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/>
              <a:t>-Я картошка круглая,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/>
              <a:t>Красивая и смуглая!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/>
              <a:t>Чтобы не состариться,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/>
              <a:t>Пойду в кастрюле париться!</a:t>
            </a:r>
            <a:endParaRPr lang="ru-RU" sz="2000" b="1" i="1" dirty="0"/>
          </a:p>
        </p:txBody>
      </p:sp>
      <p:pic>
        <p:nvPicPr>
          <p:cNvPr id="8196" name="Picture 4" descr="Картофель семенной Сумчанка, среднеранний 1 репродукция - гарантия ...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88143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no Pro Display" pitchFamily="18" charset="0"/>
              </a:rPr>
              <a:t>Свёкла</a:t>
            </a:r>
            <a:endParaRPr lang="ru-RU" sz="4000" b="1" i="1" spc="50" dirty="0">
              <a:ln w="11430">
                <a:solidFill>
                  <a:srgbClr val="C000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no Pro Display" pitchFamily="18" charset="0"/>
            </a:endParaRPr>
          </a:p>
        </p:txBody>
      </p:sp>
      <p:pic>
        <p:nvPicPr>
          <p:cNvPr id="4" name="Содержимое 3" descr="61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09599" y="1484784"/>
            <a:ext cx="3511783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55976" y="1772816"/>
            <a:ext cx="39280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Свёкла знают все ребята,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Это овощ очень яркий.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Красным борщ окрасит свёкла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Чтоб не выглядел он блекло.</a:t>
            </a:r>
            <a:endParaRPr lang="ru-RU" sz="2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Кабачок</a:t>
            </a:r>
            <a:endParaRPr lang="ru-RU" sz="4000" b="1" i="1" dirty="0">
              <a:ln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  <p:pic>
        <p:nvPicPr>
          <p:cNvPr id="4" name="Содержимое 3" descr="1299784616_kabachok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522363"/>
            <a:ext cx="4214843" cy="3448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1522363"/>
            <a:ext cx="33123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Раз на грядке кабачок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Отлежал себе бочок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И запел: «Хозяйка!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Ты меня снимай –ка.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Эту песенку я спел,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Потому что я поспел!».</a:t>
            </a:r>
          </a:p>
          <a:p>
            <a:endParaRPr lang="ru-RU" sz="2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 smtClean="0">
                <a:ln w="28575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no Pro Display" pitchFamily="18" charset="0"/>
              </a:rPr>
              <a:t>Редис</a:t>
            </a:r>
            <a:endParaRPr lang="ru-RU" sz="4000" b="1" i="1" dirty="0">
              <a:ln w="28575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no Pro Display" pitchFamily="18" charset="0"/>
            </a:endParaRPr>
          </a:p>
        </p:txBody>
      </p:sp>
      <p:pic>
        <p:nvPicPr>
          <p:cNvPr id="4" name="Содержимое 3" descr="3636160bdca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556792"/>
            <a:ext cx="421484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32040" y="1787788"/>
            <a:ext cx="3605063" cy="246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Вот нарядная редиска,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Но сидит она не близко.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Виден лишь зеленый хвостик,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Приходи, редиска, в гости.</a:t>
            </a:r>
            <a:endParaRPr lang="ru-RU" sz="2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9694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pPr algn="ctr"/>
            <a:endParaRPr lang="ru-RU" sz="2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плодами овощных культур. Закрепить знания о месте их произрастания – огороде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умения описывать овощ по характерным признакам.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благородные чувства к природе и людям, которые, благодаря своему труду, получают урожай.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знания детей об овощах, о способах их приготовления.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ctr"/>
            <a:endParaRPr lang="ru-RU" sz="2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овощами, закрепить знания о месте их произрастания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выделять характерные признаки овощей,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продолжать воспитывать благодарные чувства к природе.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об овощах: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где растут, как их собирают, как употребляют в пищу.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 выделять форму в предметах.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овощ по внешнему виду, по описанию.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слышать вопросы взрослого и правильно отвечать на них.</a:t>
            </a:r>
          </a:p>
        </p:txBody>
      </p:sp>
    </p:spTree>
    <p:extLst>
      <p:ext uri="{BB962C8B-B14F-4D97-AF65-F5344CB8AC3E}">
        <p14:creationId xmlns:p14="http://schemas.microsoft.com/office/powerpoint/2010/main" val="4257790088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Помидор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1544396"/>
            <a:ext cx="3744416" cy="417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Очень важный я сеньор,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Спелый, сладкий помидор.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Красный, сочный я, и гладкий.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Угощаю всех, ребятки,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Кто мой сок томатный пьет,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Arno Pro Display" pitchFamily="18" charset="0"/>
              </a:rPr>
              <a:t>Не болеет целый год.</a:t>
            </a:r>
            <a:endParaRPr lang="ru-RU" sz="2000" b="1" i="1" dirty="0">
              <a:latin typeface="Arno Pro Display" pitchFamily="18" charset="0"/>
            </a:endParaRPr>
          </a:p>
        </p:txBody>
      </p:sp>
      <p:pic>
        <p:nvPicPr>
          <p:cNvPr id="1026" name="Picture 2" descr="ᐈ Картинка помидоры рисунки, фото помидор | скачать на Depositphotos®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68" y="1412776"/>
            <a:ext cx="302462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Огурец</a:t>
            </a:r>
            <a:endParaRPr lang="ru-RU" sz="40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2071678"/>
            <a:ext cx="3528392" cy="2941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Зеленый огурец – 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Большой – большой хитрец: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Сидит себе на грядке,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С людьми играет в прятки.</a:t>
            </a:r>
          </a:p>
          <a:p>
            <a:endParaRPr lang="ru-RU" sz="2000" b="1" i="1" dirty="0">
              <a:latin typeface="Arno Pro Display" pitchFamily="18" charset="0"/>
            </a:endParaRPr>
          </a:p>
        </p:txBody>
      </p:sp>
      <p:pic>
        <p:nvPicPr>
          <p:cNvPr id="2050" name="Picture 2" descr="Огурец: полезные и лечебные свойства. Видео — www.wday.ru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534074"/>
            <a:ext cx="4719109" cy="337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Морковь</a:t>
            </a:r>
            <a:endParaRPr lang="ru-RU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  <p:pic>
        <p:nvPicPr>
          <p:cNvPr id="4" name="Содержимое 3" descr="2461881380409581161406146442222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484784"/>
            <a:ext cx="3976440" cy="3585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55976" y="1988840"/>
            <a:ext cx="36004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Как у бабушке на грядке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Вырос овощ очень сладкий,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Проведем мы тренировку – 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Кто быстрей сгрызет морковку. </a:t>
            </a:r>
            <a:endParaRPr lang="ru-RU" sz="2000" b="1" i="1" dirty="0">
              <a:latin typeface="Arno Pro Display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6347713" cy="1320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Лук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2060849"/>
            <a:ext cx="32403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Баба Таня чистит лук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Убежал из кухни внук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хоть мал, но твердо знает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 за глазки покусает.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Почему лук растет слоями? | Вопрос-ответ | Вокруг Свет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9"/>
            <a:ext cx="3931568" cy="317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Баклажан</a:t>
            </a:r>
            <a:endParaRPr lang="ru-RU" sz="4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2071678"/>
            <a:ext cx="31683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Фиолетового цвета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Поспевает в конце лета.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Ни томат, ни кабачок –</a:t>
            </a:r>
          </a:p>
          <a:p>
            <a:pPr>
              <a:lnSpc>
                <a:spcPct val="200000"/>
              </a:lnSpc>
            </a:pPr>
            <a:r>
              <a:rPr lang="ru-RU" sz="2000" b="1" i="1" dirty="0" smtClean="0">
                <a:latin typeface="Arno Pro Display" pitchFamily="18" charset="0"/>
              </a:rPr>
              <a:t>Чуть изогнутый бочок.</a:t>
            </a:r>
            <a:endParaRPr lang="ru-RU" sz="2000" b="1" i="1" dirty="0">
              <a:latin typeface="Arno Pro Display" pitchFamily="18" charset="0"/>
            </a:endParaRPr>
          </a:p>
        </p:txBody>
      </p:sp>
      <p:pic>
        <p:nvPicPr>
          <p:cNvPr id="4098" name="Picture 2" descr="Баклажан — это овощ, ягода или фрукт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" y="1728193"/>
            <a:ext cx="3864039" cy="289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i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Arno Pro Display" pitchFamily="18" charset="0"/>
              </a:rPr>
              <a:t>Капуста</a:t>
            </a:r>
            <a:endParaRPr lang="ru-RU" sz="4000" b="1" i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3">
                  <a:lumMod val="75000"/>
                </a:schemeClr>
              </a:solidFill>
              <a:latin typeface="Arno Pro Display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1700808"/>
            <a:ext cx="4392488" cy="2697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200" b="1" i="1" dirty="0" smtClean="0">
                <a:latin typeface="Arno Pro Display" pitchFamily="18" charset="0"/>
              </a:rPr>
              <a:t>Было в грядке, слишком пусто,</a:t>
            </a:r>
          </a:p>
          <a:p>
            <a:pPr>
              <a:lnSpc>
                <a:spcPct val="200000"/>
              </a:lnSpc>
            </a:pPr>
            <a:r>
              <a:rPr lang="ru-RU" sz="2200" b="1" i="1" dirty="0" smtClean="0">
                <a:latin typeface="Arno Pro Display" pitchFamily="18" charset="0"/>
              </a:rPr>
              <a:t>Посадили мы капусту.</a:t>
            </a:r>
          </a:p>
          <a:p>
            <a:pPr>
              <a:lnSpc>
                <a:spcPct val="200000"/>
              </a:lnSpc>
            </a:pPr>
            <a:r>
              <a:rPr lang="ru-RU" sz="2200" b="1" i="1" dirty="0" smtClean="0">
                <a:latin typeface="Arno Pro Display" pitchFamily="18" charset="0"/>
              </a:rPr>
              <a:t>Раз, два ,три,</a:t>
            </a:r>
          </a:p>
          <a:p>
            <a:pPr>
              <a:lnSpc>
                <a:spcPct val="200000"/>
              </a:lnSpc>
            </a:pPr>
            <a:r>
              <a:rPr lang="ru-RU" sz="2200" b="1" i="1" dirty="0" smtClean="0">
                <a:latin typeface="Arno Pro Display" pitchFamily="18" charset="0"/>
              </a:rPr>
              <a:t>Теперь – смотри!</a:t>
            </a:r>
          </a:p>
        </p:txBody>
      </p:sp>
      <p:pic>
        <p:nvPicPr>
          <p:cNvPr id="5122" name="Picture 2" descr="Капуста 282962 - Продукты питания | Sho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046" y="1700808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390</TotalTime>
  <Words>411</Words>
  <Application>Microsoft Office PowerPoint</Application>
  <PresentationFormat>Экран (4:3)</PresentationFormat>
  <Paragraphs>82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Arno Pro Display</vt:lpstr>
      <vt:lpstr>Calibri</vt:lpstr>
      <vt:lpstr>Times New Roman</vt:lpstr>
      <vt:lpstr>Trebuchet MS</vt:lpstr>
      <vt:lpstr>Wingdings 3</vt:lpstr>
      <vt:lpstr>Аспект</vt:lpstr>
      <vt:lpstr>МКДОУ Девицкий детский сад «Улыбка»  Презентация для первой младшей группы на тему: «Овощи» Подготовила: воспитатель Рыбась С.В.</vt:lpstr>
      <vt:lpstr>Презентация PowerPoint</vt:lpstr>
      <vt:lpstr>Презентация PowerPoint</vt:lpstr>
      <vt:lpstr>Помидор</vt:lpstr>
      <vt:lpstr>Огурец</vt:lpstr>
      <vt:lpstr>Морковь</vt:lpstr>
      <vt:lpstr> Лук</vt:lpstr>
      <vt:lpstr>Баклажан</vt:lpstr>
      <vt:lpstr>Капуста</vt:lpstr>
      <vt:lpstr>Перец</vt:lpstr>
      <vt:lpstr>Тыква</vt:lpstr>
      <vt:lpstr>Картофель</vt:lpstr>
      <vt:lpstr>Свёкла</vt:lpstr>
      <vt:lpstr>Кабачок</vt:lpstr>
      <vt:lpstr>Редис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кк</dc:creator>
  <cp:lastModifiedBy>Пользователь Windows</cp:lastModifiedBy>
  <cp:revision>65</cp:revision>
  <dcterms:created xsi:type="dcterms:W3CDTF">2012-03-29T13:46:43Z</dcterms:created>
  <dcterms:modified xsi:type="dcterms:W3CDTF">2022-03-13T14:56:32Z</dcterms:modified>
</cp:coreProperties>
</file>