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3" r:id="rId6"/>
    <p:sldId id="260" r:id="rId7"/>
    <p:sldId id="262" r:id="rId8"/>
    <p:sldId id="261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61" autoAdjust="0"/>
  </p:normalViewPr>
  <p:slideViewPr>
    <p:cSldViewPr snapToGrid="0">
      <p:cViewPr varScale="1">
        <p:scale>
          <a:sx n="63" d="100"/>
          <a:sy n="63" d="100"/>
        </p:scale>
        <p:origin x="9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321439-58AE-417A-9A8F-906627A48A64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A92BF2-11BA-42C0-B7E4-13F9DA5AA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541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A92BF2-11BA-42C0-B7E4-13F9DA5AAB4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19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33055B-5A08-4522-8397-73653E90F7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F969007-977E-46E4-B032-5FA342A4CA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498197-D279-4409-8B66-6CAEED617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B3E4-D05A-4B18-9B0F-74AEAF425D5B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DCC6AA-C1FB-48CA-9115-DFE467F3A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E1F657-94D5-4F23-8674-2F4959C66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AFC1-0665-4BF4-B7D8-A7491AF88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521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4C8549-3154-46E9-A966-53CE0C8CB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949583-28C2-4381-912D-5173437F1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79052E-73F2-4C23-9567-709793CA1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B3E4-D05A-4B18-9B0F-74AEAF425D5B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736D12-2EA4-4EE0-A3BA-C3B048A9E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2C8369-9BEF-4D1E-96A7-40D7C7A2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AFC1-0665-4BF4-B7D8-A7491AF88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565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44DAF59-E7D9-406C-937F-9A21E6A872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B78C5A3-B6E1-4BC4-BF48-FFE83DDD50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127E0A-DDED-4994-80C1-557E85A18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B3E4-D05A-4B18-9B0F-74AEAF425D5B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489587-837C-4181-AA63-8B2554BB8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8464D8-8AF5-4244-9364-DAE4ABE2C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AFC1-0665-4BF4-B7D8-A7491AF88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895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026A72-82B6-49C0-B7FE-80CAF2428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2C6184-A38A-4341-8866-2B3916A84E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6B4314-79ED-44D2-9412-C61D3F3F0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B3E4-D05A-4B18-9B0F-74AEAF425D5B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BED80C-15AD-4CBE-AB69-A09373CD3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76A7A1-B68B-4AC1-AFAD-FBFEB46CC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AFC1-0665-4BF4-B7D8-A7491AF88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392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501687-CD53-497F-B4F4-B90C342E1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B914C3-A872-4586-B141-0CC49BD11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D589D1-75F1-476F-A2D9-A9217C29F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B3E4-D05A-4B18-9B0F-74AEAF425D5B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309C1C-5CBF-4E1A-86F0-D7FF89B29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615BA0-5A65-4A43-8203-7562AC029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AFC1-0665-4BF4-B7D8-A7491AF88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901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B5AB2D-FD67-4175-9E11-D8C28EB2B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0007D6-87F4-4154-85E8-EA37C1328F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BA0E635-1DBD-43D8-81CC-66DB814F73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59A3B9-1244-4657-899C-A9D9E2656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B3E4-D05A-4B18-9B0F-74AEAF425D5B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7B0339D-2453-4610-BE50-D0F3D77DB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E7A05D-B116-4964-A198-73EB4BED8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AFC1-0665-4BF4-B7D8-A7491AF88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49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AA51D-9B03-48A0-8E95-84F905268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67F661-3D3F-421A-B37F-ED72DA14D3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075D433-D982-4302-AA9C-695D937350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4F0EE59-74DB-4800-BE2A-89C2C99378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6A8F526-0D76-4E96-9E00-273524242C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6FAA031-DA9B-41B0-89B5-30ABEBFD7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B3E4-D05A-4B18-9B0F-74AEAF425D5B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0C38CAD-3229-46D0-9F6E-EEDB5AF84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D965335-1632-45C6-BF73-83CE90DF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AFC1-0665-4BF4-B7D8-A7491AF88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595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FCB20A-B45D-43C0-B806-DE169F54F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40A0C96-3C9C-4759-980C-2F1F9FBF5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B3E4-D05A-4B18-9B0F-74AEAF425D5B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60ECB92-FDF6-4F9D-A247-BBA8F73F7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BD818F1-330E-4E33-8C55-8781EA02E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AFC1-0665-4BF4-B7D8-A7491AF88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102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17A0BCA-59C7-43C7-A2AD-D4123526F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B3E4-D05A-4B18-9B0F-74AEAF425D5B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C1BEC01-F82D-4265-B8E3-7B2AFABDB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4E8DAC7-F1D4-4354-AF16-38D9AB987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AFC1-0665-4BF4-B7D8-A7491AF88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327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10F006-97C1-4B8A-85C5-46D36A3D9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17DC90-028D-4F2B-B5A3-4EB478815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C967B2-30FD-4EDF-A7FD-CE283B994F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D7E681-47AE-4B77-A14E-7EDF1EE3A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B3E4-D05A-4B18-9B0F-74AEAF425D5B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1A67FE8-208B-4C61-A740-43A6F023B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C7985D-FFA2-402F-B531-5C499F09F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AFC1-0665-4BF4-B7D8-A7491AF88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29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E2AA71-8B7B-463D-9D68-3867DBAD6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B2B35EE-5D74-4C81-B5F1-59103CE6AE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7874B0E-8AFA-4DCE-9C64-78905BC30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4B0CBE-6092-43CF-B302-42C0831AA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B3E4-D05A-4B18-9B0F-74AEAF425D5B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A04CA9C-255F-4750-AB69-6608FEA54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228AA5-04EE-4DCF-9662-28551F3C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CAFC1-0665-4BF4-B7D8-A7491AF88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58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08E84A-0486-4A2A-AA3B-292F788C1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5C9B5A-5092-4BBB-81DC-A4A286602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27AC08-562A-4DE6-A898-C5D8CBFBD6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AB3E4-D05A-4B18-9B0F-74AEAF425D5B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228DD2-C908-4716-98C5-618CF039AE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4F3455-A4CD-4C7F-B64A-A2E934E9CF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CAFC1-0665-4BF4-B7D8-A7491AF886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219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0E3D8D-3C5F-4E57-8BD7-3DE43084D6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64614" y="1783959"/>
            <a:ext cx="4087306" cy="2889114"/>
          </a:xfrm>
        </p:spPr>
        <p:txBody>
          <a:bodyPr anchor="b">
            <a:normAutofit/>
          </a:bodyPr>
          <a:lstStyle/>
          <a:p>
            <a:r>
              <a:rPr lang="ru-RU" sz="2800"/>
              <a:t>Презентация</a:t>
            </a:r>
            <a:br>
              <a:rPr lang="ru-RU" sz="2800"/>
            </a:br>
            <a:r>
              <a:rPr lang="ru-RU" sz="2800"/>
              <a:t>для учеников 1 класса</a:t>
            </a:r>
            <a:endParaRPr lang="ru-RU" sz="2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3E8DEB-C82B-44CA-88A3-777001DCEC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4612" y="4750893"/>
            <a:ext cx="4087305" cy="1147863"/>
          </a:xfrm>
        </p:spPr>
        <p:txBody>
          <a:bodyPr anchor="t">
            <a:normAutofit/>
          </a:bodyPr>
          <a:lstStyle/>
          <a:p>
            <a:pPr algn="l"/>
            <a:r>
              <a:rPr lang="ru-RU" sz="2000"/>
              <a:t>Подготовила </a:t>
            </a:r>
          </a:p>
          <a:p>
            <a:pPr algn="l"/>
            <a:r>
              <a:rPr lang="ru-RU" sz="2000"/>
              <a:t>Воспитатель группы продленного дня Платонова М.И.</a:t>
            </a:r>
          </a:p>
          <a:p>
            <a:pPr algn="l"/>
            <a:endParaRPr lang="ru-RU" sz="200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5CB9D1-46C2-439F-B806-B3CA086EE3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5" r="1" b="27396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818939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D817132-AB3D-402A-915E-75385E33D6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535" y="0"/>
            <a:ext cx="6872749" cy="675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533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B761509-3B9A-49A6-A84B-C3D868116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91DE43FD-EB47-414A-B0AB-169B0FFF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272922" cy="6858000"/>
          </a:xfrm>
          <a:custGeom>
            <a:avLst/>
            <a:gdLst>
              <a:gd name="connsiteX0" fmla="*/ 0 w 9272922"/>
              <a:gd name="connsiteY0" fmla="*/ 0 h 6858000"/>
              <a:gd name="connsiteX1" fmla="*/ 1733417 w 9272922"/>
              <a:gd name="connsiteY1" fmla="*/ 0 h 6858000"/>
              <a:gd name="connsiteX2" fmla="*/ 3307976 w 9272922"/>
              <a:gd name="connsiteY2" fmla="*/ 0 h 6858000"/>
              <a:gd name="connsiteX3" fmla="*/ 8126249 w 9272922"/>
              <a:gd name="connsiteY3" fmla="*/ 0 h 6858000"/>
              <a:gd name="connsiteX4" fmla="*/ 8138896 w 9272922"/>
              <a:gd name="connsiteY4" fmla="*/ 31774 h 6858000"/>
              <a:gd name="connsiteX5" fmla="*/ 9193904 w 9272922"/>
              <a:gd name="connsiteY5" fmla="*/ 2682457 h 6858000"/>
              <a:gd name="connsiteX6" fmla="*/ 9193904 w 9272922"/>
              <a:gd name="connsiteY6" fmla="*/ 3752208 h 6858000"/>
              <a:gd name="connsiteX7" fmla="*/ 8036400 w 9272922"/>
              <a:gd name="connsiteY7" fmla="*/ 6660411 h 6858000"/>
              <a:gd name="connsiteX8" fmla="*/ 7957938 w 9272922"/>
              <a:gd name="connsiteY8" fmla="*/ 6857542 h 6858000"/>
              <a:gd name="connsiteX9" fmla="*/ 3307976 w 9272922"/>
              <a:gd name="connsiteY9" fmla="*/ 6857542 h 6858000"/>
              <a:gd name="connsiteX10" fmla="*/ 3307976 w 9272922"/>
              <a:gd name="connsiteY10" fmla="*/ 6858000 h 6858000"/>
              <a:gd name="connsiteX11" fmla="*/ 0 w 9272922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272922" h="6858000">
                <a:moveTo>
                  <a:pt x="0" y="0"/>
                </a:moveTo>
                <a:lnTo>
                  <a:pt x="1733417" y="0"/>
                </a:lnTo>
                <a:lnTo>
                  <a:pt x="3307976" y="0"/>
                </a:lnTo>
                <a:lnTo>
                  <a:pt x="8126249" y="0"/>
                </a:lnTo>
                <a:lnTo>
                  <a:pt x="8138896" y="31774"/>
                </a:lnTo>
                <a:cubicBezTo>
                  <a:pt x="9193904" y="2682457"/>
                  <a:pt x="9193904" y="2682457"/>
                  <a:pt x="9193904" y="2682457"/>
                </a:cubicBezTo>
                <a:cubicBezTo>
                  <a:pt x="9299262" y="2988100"/>
                  <a:pt x="9299262" y="3446565"/>
                  <a:pt x="9193904" y="3752208"/>
                </a:cubicBezTo>
                <a:cubicBezTo>
                  <a:pt x="8709916" y="4968215"/>
                  <a:pt x="8331802" y="5918220"/>
                  <a:pt x="8036400" y="6660411"/>
                </a:cubicBezTo>
                <a:lnTo>
                  <a:pt x="7957938" y="6857542"/>
                </a:lnTo>
                <a:lnTo>
                  <a:pt x="3307976" y="6857542"/>
                </a:lnTo>
                <a:lnTo>
                  <a:pt x="3307976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49115626-7414-4940-915F-CB2C4FFEBE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135" y="0"/>
            <a:ext cx="6644255" cy="685800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8495BCC-CE77-4CC2-952E-846F41119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75188"/>
            <a:chExt cx="1562267" cy="1172973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1B42538B-E30F-4967-A6C1-8EBA775F4D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423846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A6BD9AC-4DE7-4B20-8547-4E3B375C2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75188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9291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158BA74-60BC-4B42-9803-C47DC905C3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045" y="0"/>
            <a:ext cx="78313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733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DAAB828-02C8-4111-AC14-FF5ACEDDF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0"/>
            <a:ext cx="8797955" cy="6858000"/>
          </a:xfrm>
          <a:custGeom>
            <a:avLst/>
            <a:gdLst>
              <a:gd name="connsiteX0" fmla="*/ 1951386 w 8751613"/>
              <a:gd name="connsiteY0" fmla="*/ 0 h 6858000"/>
              <a:gd name="connsiteX1" fmla="*/ 6808636 w 8751613"/>
              <a:gd name="connsiteY1" fmla="*/ 0 h 6858000"/>
              <a:gd name="connsiteX2" fmla="*/ 6972292 w 8751613"/>
              <a:gd name="connsiteY2" fmla="*/ 272824 h 6858000"/>
              <a:gd name="connsiteX3" fmla="*/ 8684358 w 8751613"/>
              <a:gd name="connsiteY3" fmla="*/ 3126935 h 6858000"/>
              <a:gd name="connsiteX4" fmla="*/ 8684358 w 8751613"/>
              <a:gd name="connsiteY4" fmla="*/ 3731065 h 6858000"/>
              <a:gd name="connsiteX5" fmla="*/ 6813619 w 8751613"/>
              <a:gd name="connsiteY5" fmla="*/ 6849692 h 6858000"/>
              <a:gd name="connsiteX6" fmla="*/ 6808636 w 8751613"/>
              <a:gd name="connsiteY6" fmla="*/ 6858000 h 6858000"/>
              <a:gd name="connsiteX7" fmla="*/ 1951386 w 8751613"/>
              <a:gd name="connsiteY7" fmla="*/ 6858000 h 6858000"/>
              <a:gd name="connsiteX8" fmla="*/ 1787729 w 8751613"/>
              <a:gd name="connsiteY8" fmla="*/ 6585176 h 6858000"/>
              <a:gd name="connsiteX9" fmla="*/ 75663 w 8751613"/>
              <a:gd name="connsiteY9" fmla="*/ 3731065 h 6858000"/>
              <a:gd name="connsiteX10" fmla="*/ 75663 w 8751613"/>
              <a:gd name="connsiteY10" fmla="*/ 3126935 h 6858000"/>
              <a:gd name="connsiteX11" fmla="*/ 1946402 w 8751613"/>
              <a:gd name="connsiteY11" fmla="*/ 830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751613" h="6858000">
                <a:moveTo>
                  <a:pt x="1951386" y="0"/>
                </a:moveTo>
                <a:lnTo>
                  <a:pt x="6808636" y="0"/>
                </a:lnTo>
                <a:lnTo>
                  <a:pt x="6972292" y="272824"/>
                </a:lnTo>
                <a:cubicBezTo>
                  <a:pt x="8684358" y="3126935"/>
                  <a:pt x="8684358" y="3126935"/>
                  <a:pt x="8684358" y="3126935"/>
                </a:cubicBezTo>
                <a:cubicBezTo>
                  <a:pt x="8774032" y="3299544"/>
                  <a:pt x="8774032" y="3558457"/>
                  <a:pt x="8684358" y="3731065"/>
                </a:cubicBezTo>
                <a:cubicBezTo>
                  <a:pt x="7154297" y="6281764"/>
                  <a:pt x="6867411" y="6760019"/>
                  <a:pt x="6813619" y="6849692"/>
                </a:cubicBezTo>
                <a:lnTo>
                  <a:pt x="6808636" y="6858000"/>
                </a:lnTo>
                <a:lnTo>
                  <a:pt x="1951386" y="6858000"/>
                </a:lnTo>
                <a:lnTo>
                  <a:pt x="1787729" y="6585176"/>
                </a:lnTo>
                <a:cubicBezTo>
                  <a:pt x="75663" y="3731065"/>
                  <a:pt x="75663" y="3731065"/>
                  <a:pt x="75663" y="3731065"/>
                </a:cubicBezTo>
                <a:cubicBezTo>
                  <a:pt x="-25220" y="3558457"/>
                  <a:pt x="-25220" y="3299544"/>
                  <a:pt x="75663" y="3126935"/>
                </a:cubicBezTo>
                <a:cubicBezTo>
                  <a:pt x="1605724" y="576237"/>
                  <a:pt x="1892611" y="97981"/>
                  <a:pt x="1946402" y="830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0AF37903-70AA-4F78-BCBD-09059AA739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968" y="0"/>
            <a:ext cx="4925961" cy="68580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32D4553-E775-4F16-9A6F-FED8D166A5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00124"/>
            <a:chExt cx="1562267" cy="1172973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50F864A1-23CF-4954-887F-3C4458622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8D313E8C-7457-407E-BDA5-EACA44D382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8406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2CC09DD-F621-4E65-A8E9-D6E050985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313" y="0"/>
            <a:ext cx="7627374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</p:pic>
    </p:spTree>
    <p:extLst>
      <p:ext uri="{BB962C8B-B14F-4D97-AF65-F5344CB8AC3E}">
        <p14:creationId xmlns:p14="http://schemas.microsoft.com/office/powerpoint/2010/main" val="90112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6C62B71-CE6D-4031-A9FA-9061FFD85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103" y="-856"/>
            <a:ext cx="6007951" cy="688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286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E287A9-7B70-4D93-A32F-3CB3DBFA5E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86" y="91440"/>
            <a:ext cx="8044754" cy="6858000"/>
          </a:xfrm>
          <a:prstGeom prst="rect">
            <a:avLst/>
          </a:prstGeom>
          <a:gradFill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975881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CE52EC8D-D4AB-4962-A65D-3496E4AA84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536" y="0"/>
            <a:ext cx="65555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4794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17</Words>
  <Application>Microsoft Office PowerPoint</Application>
  <PresentationFormat>Широкоэкранный</PresentationFormat>
  <Paragraphs>4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для учеников 1 класса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учеников 1 класса</dc:title>
  <dc:creator>Marina Platonova</dc:creator>
  <cp:lastModifiedBy>Marina Platonova</cp:lastModifiedBy>
  <cp:revision>1</cp:revision>
  <dcterms:created xsi:type="dcterms:W3CDTF">2022-04-02T17:16:43Z</dcterms:created>
  <dcterms:modified xsi:type="dcterms:W3CDTF">2022-04-02T17:47:02Z</dcterms:modified>
</cp:coreProperties>
</file>