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EA114-14E7-4437-B00A-011825A8E58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B0221-071F-49DE-86C2-D7E924317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620688"/>
          <a:ext cx="7416824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8412"/>
                <a:gridCol w="3708412"/>
              </a:tblGrid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3" descr="C:\Users\Александр\Desktop\blue-rain-cloud-vector-4275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3600400" cy="2487960"/>
          </a:xfrm>
          <a:prstGeom prst="rect">
            <a:avLst/>
          </a:prstGeom>
          <a:noFill/>
        </p:spPr>
      </p:pic>
      <p:pic>
        <p:nvPicPr>
          <p:cNvPr id="8" name="Picture 4" descr="C:\Users\Александр\Desktop\puddle-liquid-cartoon-style-isolated-vector-225159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692696"/>
            <a:ext cx="3528392" cy="2448272"/>
          </a:xfrm>
          <a:prstGeom prst="rect">
            <a:avLst/>
          </a:prstGeom>
          <a:noFill/>
        </p:spPr>
      </p:pic>
      <p:pic>
        <p:nvPicPr>
          <p:cNvPr id="9" name="Picture 5" descr="C:\Users\Александр\Desktop\328024_html_1d31eaf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284984"/>
            <a:ext cx="3528392" cy="2448272"/>
          </a:xfrm>
          <a:prstGeom prst="rect">
            <a:avLst/>
          </a:prstGeom>
          <a:noFill/>
        </p:spPr>
      </p:pic>
      <p:pic>
        <p:nvPicPr>
          <p:cNvPr id="10" name="Picture 2" descr="C:\Users\Александр\Desktop\istockphoto-879086240-1024x10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284985"/>
            <a:ext cx="3456383" cy="2376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620688"/>
          <a:ext cx="7416824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8412"/>
                <a:gridCol w="3708412"/>
              </a:tblGrid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4" descr="C:\Users\Александр\Desktop\f5cda943a5ffa4e382540984cc45e4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1863" y="951277"/>
            <a:ext cx="2748089" cy="1973668"/>
          </a:xfrm>
          <a:prstGeom prst="rect">
            <a:avLst/>
          </a:prstGeom>
          <a:noFill/>
        </p:spPr>
      </p:pic>
      <p:pic>
        <p:nvPicPr>
          <p:cNvPr id="12" name="Picture 3" descr="C:\Users\Александр\Desktop\img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5" y="980728"/>
            <a:ext cx="2808312" cy="1893977"/>
          </a:xfrm>
          <a:prstGeom prst="rect">
            <a:avLst/>
          </a:prstGeom>
          <a:noFill/>
        </p:spPr>
      </p:pic>
      <p:pic>
        <p:nvPicPr>
          <p:cNvPr id="13" name="Picture 5" descr="C:\Users\Александр\Desktop\Barn_Swall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484842"/>
            <a:ext cx="2808312" cy="1948625"/>
          </a:xfrm>
          <a:prstGeom prst="rect">
            <a:avLst/>
          </a:prstGeom>
          <a:noFill/>
        </p:spPr>
      </p:pic>
      <p:pic>
        <p:nvPicPr>
          <p:cNvPr id="14" name="Picture 6" descr="C:\Users\Александр\Desktop\Ptitsy-TM-Vunderkind-s-pelenok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394710"/>
            <a:ext cx="1872208" cy="2194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620688"/>
          <a:ext cx="7416824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8412"/>
                <a:gridCol w="3708412"/>
              </a:tblGrid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C:\Users\Александр\Desktop\33750077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79" y="1052736"/>
            <a:ext cx="1954581" cy="1947206"/>
          </a:xfrm>
          <a:prstGeom prst="rect">
            <a:avLst/>
          </a:prstGeom>
          <a:noFill/>
        </p:spPr>
      </p:pic>
      <p:pic>
        <p:nvPicPr>
          <p:cNvPr id="8" name="Picture 3" descr="C:\Users\Александр\Desktop\5889A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129374"/>
            <a:ext cx="2376264" cy="1672214"/>
          </a:xfrm>
          <a:prstGeom prst="rect">
            <a:avLst/>
          </a:prstGeom>
          <a:noFill/>
        </p:spPr>
      </p:pic>
      <p:pic>
        <p:nvPicPr>
          <p:cNvPr id="9" name="Picture 4" descr="C:\Users\Александр\Desktop\dva0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5839" y="3501008"/>
            <a:ext cx="1842065" cy="1944215"/>
          </a:xfrm>
          <a:prstGeom prst="rect">
            <a:avLst/>
          </a:prstGeom>
          <a:noFill/>
        </p:spPr>
      </p:pic>
      <p:pic>
        <p:nvPicPr>
          <p:cNvPr id="10" name="Picture 6" descr="C:\Users\Александр\Desktop\oyo-galoshi_uteplennye-6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963058"/>
            <a:ext cx="2352110" cy="1339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620688"/>
          <a:ext cx="7416824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8412"/>
                <a:gridCol w="3708412"/>
              </a:tblGrid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3" descr="C:\Users\Александр\Desktop\91ff5d0d2f4402e870cf6e76e81e78c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836712"/>
            <a:ext cx="1331868" cy="2260245"/>
          </a:xfrm>
          <a:prstGeom prst="rect">
            <a:avLst/>
          </a:prstGeom>
          <a:noFill/>
        </p:spPr>
      </p:pic>
      <p:pic>
        <p:nvPicPr>
          <p:cNvPr id="14" name="Picture 5" descr="C:\Users\Александр\Desktop\kartinki-dlya-detej-belyj-grib-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1320" y="3501009"/>
            <a:ext cx="1456984" cy="1901186"/>
          </a:xfrm>
          <a:prstGeom prst="rect">
            <a:avLst/>
          </a:prstGeom>
          <a:noFill/>
        </p:spPr>
      </p:pic>
      <p:pic>
        <p:nvPicPr>
          <p:cNvPr id="16" name="Picture 3" descr="C:\Users\Александр\Desktop\10193115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356992"/>
            <a:ext cx="1830353" cy="2417566"/>
          </a:xfrm>
          <a:prstGeom prst="rect">
            <a:avLst/>
          </a:prstGeom>
          <a:noFill/>
        </p:spPr>
      </p:pic>
      <p:pic>
        <p:nvPicPr>
          <p:cNvPr id="7" name="Picture 2" descr="C:\Users\Александр\Saved Games\Desktop\unnam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764705"/>
            <a:ext cx="278416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14</cp:revision>
  <dcterms:created xsi:type="dcterms:W3CDTF">2020-03-07T08:43:45Z</dcterms:created>
  <dcterms:modified xsi:type="dcterms:W3CDTF">2020-04-04T16:28:55Z</dcterms:modified>
</cp:coreProperties>
</file>