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65" r:id="rId6"/>
    <p:sldId id="264" r:id="rId7"/>
    <p:sldId id="259" r:id="rId8"/>
    <p:sldId id="261" r:id="rId9"/>
    <p:sldId id="266" r:id="rId10"/>
    <p:sldId id="262" r:id="rId11"/>
    <p:sldId id="263" r:id="rId12"/>
    <p:sldId id="260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99DE-4A9F-4A8D-B2C9-7B57C848CCBA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4B6FE-62C9-4FFA-B2E8-669D88DE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391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99DE-4A9F-4A8D-B2C9-7B57C848CCBA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4B6FE-62C9-4FFA-B2E8-669D88DE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43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99DE-4A9F-4A8D-B2C9-7B57C848CCBA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4B6FE-62C9-4FFA-B2E8-669D88DE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554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99DE-4A9F-4A8D-B2C9-7B57C848CCBA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4B6FE-62C9-4FFA-B2E8-669D88DE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711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99DE-4A9F-4A8D-B2C9-7B57C848CCBA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4B6FE-62C9-4FFA-B2E8-669D88DE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416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99DE-4A9F-4A8D-B2C9-7B57C848CCBA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4B6FE-62C9-4FFA-B2E8-669D88DE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27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99DE-4A9F-4A8D-B2C9-7B57C848CCBA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4B6FE-62C9-4FFA-B2E8-669D88DE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71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99DE-4A9F-4A8D-B2C9-7B57C848CCBA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4B6FE-62C9-4FFA-B2E8-669D88DE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793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99DE-4A9F-4A8D-B2C9-7B57C848CCBA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4B6FE-62C9-4FFA-B2E8-669D88DE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352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99DE-4A9F-4A8D-B2C9-7B57C848CCBA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4B6FE-62C9-4FFA-B2E8-669D88DE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1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99DE-4A9F-4A8D-B2C9-7B57C848CCBA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4B6FE-62C9-4FFA-B2E8-669D88DE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648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E99DE-4A9F-4A8D-B2C9-7B57C848CCBA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4B6FE-62C9-4FFA-B2E8-669D88DE3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094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phonoteka.org/uploads/posts/2021-04/1619813035_29-phonoteka_org-p-fon-dlya-prezentatsii-sotsialnogo-proekta-3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977642" y="365125"/>
            <a:ext cx="6096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</a:p>
          <a:p>
            <a:pPr lvl="0"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«МОЯ СЕМЬЯ»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64105" y="3244334"/>
            <a:ext cx="846379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</a:t>
            </a:r>
          </a:p>
          <a:p>
            <a:pPr lvl="0"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«ЛЮБОЗНАЙКИ»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229773" y="4861659"/>
            <a:ext cx="42995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: ВОРОНЦОВА Е.А.</a:t>
            </a:r>
          </a:p>
          <a:p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827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phonoteka.org/uploads/posts/2021-04/1619813035_29-phonoteka_org-p-fon-dlya-prezentatsii-sotsialnogo-proekta-3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133599" y="134292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ЛЕПКА ИЗ ПЛАСТЕЛИНА «ТОРТИК ЛЮБИМОЙ БАБУШКЕ»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2747" y="730249"/>
            <a:ext cx="2166505" cy="48144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82" y="1510067"/>
            <a:ext cx="4749509" cy="407331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5506" y="1662545"/>
            <a:ext cx="4680239" cy="411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60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phonoteka.org/uploads/posts/2021-04/1619813035_29-phonoteka_org-p-fon-dlya-prezentatsii-sotsialnogo-proekta-3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36135">
            <a:off x="8818886" y="601011"/>
            <a:ext cx="3081391" cy="23137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925399">
            <a:off x="480918" y="3203103"/>
            <a:ext cx="3350853" cy="25160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3895" y="2055304"/>
            <a:ext cx="5910623" cy="443808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93744" y="365125"/>
            <a:ext cx="7764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ЛЕПКА ИЗ ПЛАСТЕЛИНА «ТОРТИК ЛЮБИМОЙ БАБУШКЕ»</a:t>
            </a:r>
          </a:p>
        </p:txBody>
      </p:sp>
    </p:spTree>
    <p:extLst>
      <p:ext uri="{BB962C8B-B14F-4D97-AF65-F5344CB8AC3E}">
        <p14:creationId xmlns:p14="http://schemas.microsoft.com/office/powerpoint/2010/main" val="3309595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phonoteka.org/uploads/posts/2021-04/1619813035_29-phonoteka_org-p-fon-dlya-prezentatsii-sotsialnogo-proekta-3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"/>
            <a:ext cx="12191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897828" y="899313"/>
            <a:ext cx="6396337" cy="55210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57745" y="-3"/>
            <a:ext cx="10093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РАБОТА С РОДИТЕЛЯМИ. КОЛЛАЖ С СЕМЕЙНЫМИ ФОТОГРАФИЯМИ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 descr="C:\Users\HP\Desktop\фото\163358042149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79885">
            <a:off x="319890" y="822273"/>
            <a:ext cx="2904027" cy="2197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HP\Desktop\фото\1633580459090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97164">
            <a:off x="9327749" y="784660"/>
            <a:ext cx="2301959" cy="2898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HP\Desktop\фото\1633580487465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63447">
            <a:off x="448207" y="3851563"/>
            <a:ext cx="2530517" cy="2618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HP\Desktop\фото\1633580369463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07787">
            <a:off x="8977745" y="4237945"/>
            <a:ext cx="2785533" cy="18933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7395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phonoteka.org/uploads/posts/2021-04/1619813035_29-phonoteka_org-p-fon-dlya-prezentatsii-sotsialnogo-proekta-3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934441" y="365125"/>
            <a:ext cx="62345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ДЕТСКИЕ ИСТОРИИ О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 СЕМЕЙНЫХ ВЫХОДНЫХ.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649951">
            <a:off x="1345336" y="946468"/>
            <a:ext cx="2924841" cy="48387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38419">
            <a:off x="7506793" y="980711"/>
            <a:ext cx="3324387" cy="51780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30"/>
          <a:stretch/>
        </p:blipFill>
        <p:spPr>
          <a:xfrm>
            <a:off x="2595222" y="4557683"/>
            <a:ext cx="6040581" cy="196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053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phonoteka.org/uploads/posts/2021-04/1619813035_29-phonoteka_org-p-fon-dlya-prezentatsii-sotsialnogo-proekta-3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70161" y="122893"/>
            <a:ext cx="11755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ГЕНЕАЛОГИЧЕСКОЕ ДРЕВО СЕМЕЙ ВОСПИТАННИКОВ. РАБОТА С РОДИТЕЛЯМИ.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179479" y="-2126591"/>
            <a:ext cx="5833039" cy="1165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0585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phonoteka.org/uploads/posts/2021-04/1619813035_29-phonoteka_org-p-fon-dlya-prezentatsii-sotsialnogo-proekta-3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105889" y="196909"/>
            <a:ext cx="84928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МОЯ СЕМЬЯ.РАССКАЗЫ ВОСПИТАННИКОВ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3215" y="1076735"/>
            <a:ext cx="4433454" cy="50696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30"/>
          <a:stretch/>
        </p:blipFill>
        <p:spPr>
          <a:xfrm>
            <a:off x="6359234" y="612407"/>
            <a:ext cx="4793675" cy="6050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984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phonoteka.org/uploads/posts/2021-04/1619813035_29-phonoteka_org-p-fon-dlya-prezentatsii-sotsialnogo-proekta-3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110835" y="138545"/>
            <a:ext cx="1190105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cs typeface="Times New Roman" panose="02020603050405020304" pitchFamily="18" charset="0"/>
              </a:rPr>
              <a:t>Тип и вид проекта: творческий, групповой, краткосрочный.</a:t>
            </a:r>
          </a:p>
          <a:p>
            <a:r>
              <a:rPr lang="ru-RU" dirty="0" smtClean="0">
                <a:cs typeface="Times New Roman" panose="02020603050405020304" pitchFamily="18" charset="0"/>
              </a:rPr>
              <a:t>Участники проекта: воспитатель, дети, родители подготовительной группы МДОУ «Детский сад № </a:t>
            </a:r>
            <a:r>
              <a:rPr lang="ru-RU" dirty="0" smtClean="0">
                <a:cs typeface="Times New Roman" panose="02020603050405020304" pitchFamily="18" charset="0"/>
              </a:rPr>
              <a:t>101</a:t>
            </a:r>
            <a:endParaRPr lang="ru-RU" dirty="0" smtClean="0">
              <a:cs typeface="Times New Roman" panose="02020603050405020304" pitchFamily="18" charset="0"/>
            </a:endParaRPr>
          </a:p>
          <a:p>
            <a:r>
              <a:rPr lang="ru-RU" dirty="0" smtClean="0">
                <a:cs typeface="Times New Roman" panose="02020603050405020304" pitchFamily="18" charset="0"/>
              </a:rPr>
              <a:t>«</a:t>
            </a:r>
            <a:r>
              <a:rPr lang="ru-RU" dirty="0" err="1" smtClean="0">
                <a:cs typeface="Times New Roman" panose="02020603050405020304" pitchFamily="18" charset="0"/>
              </a:rPr>
              <a:t>Любознайки</a:t>
            </a:r>
            <a:r>
              <a:rPr lang="ru-RU" dirty="0" smtClean="0">
                <a:cs typeface="Times New Roman" panose="02020603050405020304" pitchFamily="18" charset="0"/>
              </a:rPr>
              <a:t>» г. Красноярск.</a:t>
            </a:r>
          </a:p>
          <a:p>
            <a:r>
              <a:rPr lang="ru-RU" dirty="0" smtClean="0">
                <a:cs typeface="Times New Roman" panose="02020603050405020304" pitchFamily="18" charset="0"/>
              </a:rPr>
              <a:t>Возраст детей: 6 лет.</a:t>
            </a:r>
          </a:p>
          <a:p>
            <a:r>
              <a:rPr lang="ru-RU" dirty="0" smtClean="0">
                <a:cs typeface="Times New Roman" panose="02020603050405020304" pitchFamily="18" charset="0"/>
              </a:rPr>
              <a:t>Сроки реализации: 2 недели.</a:t>
            </a:r>
          </a:p>
          <a:p>
            <a:endParaRPr lang="ru-RU" dirty="0" smtClean="0">
              <a:cs typeface="Times New Roman" panose="02020603050405020304" pitchFamily="18" charset="0"/>
            </a:endParaRPr>
          </a:p>
          <a:p>
            <a:r>
              <a:rPr lang="ru-RU" b="1" dirty="0" smtClean="0">
                <a:cs typeface="Times New Roman" panose="02020603050405020304" pitchFamily="18" charset="0"/>
              </a:rPr>
              <a:t>Актуальность:</a:t>
            </a:r>
          </a:p>
          <a:p>
            <a:r>
              <a:rPr lang="ru-RU" dirty="0"/>
              <a:t>    Важным фактором личностного развития ребёнка является удовлетворение его потребности в положительных эмоциональных контактах с близкими людьми. В первую очередь – с родителями. «Семья – это цветок, который надо холить, лелеять, любить. Основа хорошего, яркого детства, обучение житейским мудростям. Основанным на житейских заповедях». Именно семья является хранителем традиций, обеспечивает преемственность поколений, сохраняет и развивает лучшие качества людей. Семья - это первый социальный институт, с которым ребенок встречается в жизни, частью которого является.  Семья занимает центральное место в воспитании ребёнка, играет основную роль в формировании мировоззрения, нравственных норм поведения, чувств, социально-нравственного облика и позиции малыша. В семье воспитание детей должно строиться на любви, опыте, традициях, личном примере из детства родных и близких.       И какую бы сторону развития ребёнка мы не рассматривали, всегда окажется, что главную роль в становлении его личности на разных возрастных этапах играет семья. К сожалению, в настоящее время в нашей стране в силу многих причин ослабевают родственные связи, уходит в прошлое традиционное семейное воспитание.</a:t>
            </a:r>
          </a:p>
          <a:p>
            <a:r>
              <a:rPr lang="ru-RU" dirty="0" smtClean="0"/>
              <a:t>Наш </a:t>
            </a:r>
            <a:r>
              <a:rPr lang="ru-RU" dirty="0"/>
              <a:t>проект – прекрасный повод поразмышлять о роли семьи в жизни каждого человека. О семейных традициях и их развитии в современных условиях</a:t>
            </a:r>
            <a:r>
              <a:rPr lang="ru-RU" dirty="0" smtClean="0"/>
              <a:t>.</a:t>
            </a:r>
            <a:endParaRPr lang="ru-RU" dirty="0" smtClean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260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phonoteka.org/uploads/posts/2021-04/1619813035_29-phonoteka_org-p-fon-dlya-prezentatsii-sotsialnogo-proekta-3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49381" y="0"/>
            <a:ext cx="11693236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r>
              <a:rPr lang="ru-RU" b="1" dirty="0" smtClean="0">
                <a:cs typeface="Times New Roman" panose="02020603050405020304" pitchFamily="18" charset="0"/>
              </a:rPr>
              <a:t>Цель проекта:</a:t>
            </a:r>
          </a:p>
          <a:p>
            <a:r>
              <a:rPr lang="ru-RU" dirty="0" smtClean="0"/>
              <a:t>-формирование </a:t>
            </a:r>
            <a:r>
              <a:rPr lang="ru-RU" dirty="0"/>
              <a:t>понятия «семья» и повышение роли семейных ценностей в становлении личности ребенка.</a:t>
            </a:r>
          </a:p>
          <a:p>
            <a:r>
              <a:rPr lang="ru-RU" dirty="0" smtClean="0"/>
              <a:t>-создание  условии для накопления опыта интеллектуальной и творческой деятельности через самостоятельное исследование;</a:t>
            </a:r>
          </a:p>
          <a:p>
            <a:r>
              <a:rPr lang="ru-RU" dirty="0" smtClean="0"/>
              <a:t>- способствование воспитанию нравственных устоев семьи, уважения к старшим;</a:t>
            </a:r>
          </a:p>
          <a:p>
            <a:r>
              <a:rPr lang="ru-RU" dirty="0" smtClean="0"/>
              <a:t>- развитие социальной и коммуникативной компетентности.</a:t>
            </a:r>
          </a:p>
          <a:p>
            <a:r>
              <a:rPr lang="ru-RU" b="1" dirty="0" smtClean="0"/>
              <a:t>Задачи проекта:</a:t>
            </a:r>
          </a:p>
          <a:p>
            <a:r>
              <a:rPr lang="ru-RU" dirty="0" smtClean="0"/>
              <a:t>- расширить сведения о семье (знать имена, отчества родителей, профессию, место работы членов семьи) ;</a:t>
            </a:r>
          </a:p>
          <a:p>
            <a:r>
              <a:rPr lang="ru-RU" dirty="0" smtClean="0"/>
              <a:t>- помочь осознать свой статус в семье, оценить значимость семьи в своей жизни;</a:t>
            </a:r>
          </a:p>
          <a:p>
            <a:r>
              <a:rPr lang="ru-RU" dirty="0" smtClean="0"/>
              <a:t>- воспитывать у детей заботливое отношение к близким людям, желание помочь им.</a:t>
            </a:r>
          </a:p>
          <a:p>
            <a:pPr lvl="0"/>
            <a:r>
              <a:rPr lang="ru-RU" dirty="0" smtClean="0"/>
              <a:t>-способствовать </a:t>
            </a:r>
            <a:r>
              <a:rPr lang="ru-RU" dirty="0"/>
              <a:t>сплочению и единению представителей разных поколений</a:t>
            </a:r>
          </a:p>
          <a:p>
            <a:pPr lvl="0"/>
            <a:r>
              <a:rPr lang="ru-RU" dirty="0" smtClean="0"/>
              <a:t>-воспитывать </a:t>
            </a:r>
            <a:r>
              <a:rPr lang="ru-RU" dirty="0"/>
              <a:t>у детей чувство привязанности, любви, уважения к членам своей </a:t>
            </a:r>
            <a:r>
              <a:rPr lang="ru-RU" dirty="0" smtClean="0"/>
              <a:t>семьи</a:t>
            </a:r>
            <a:endParaRPr lang="ru-RU" b="1" dirty="0" smtClean="0"/>
          </a:p>
          <a:p>
            <a:r>
              <a:rPr lang="ru-RU" b="1" dirty="0" smtClean="0"/>
              <a:t>Предполагаемый результат:</a:t>
            </a:r>
            <a:endParaRPr lang="ru-RU" b="1" dirty="0"/>
          </a:p>
          <a:p>
            <a:r>
              <a:rPr lang="ru-RU" dirty="0"/>
              <a:t>- владеть понятием «Семья»;</a:t>
            </a:r>
          </a:p>
          <a:p>
            <a:r>
              <a:rPr lang="ru-RU" dirty="0"/>
              <a:t>- знать информацию о своей семье, профессии родителей;</a:t>
            </a:r>
          </a:p>
          <a:p>
            <a:r>
              <a:rPr lang="ru-RU" dirty="0"/>
              <a:t>- составлять рассказы о своей семье;</a:t>
            </a:r>
          </a:p>
          <a:p>
            <a:r>
              <a:rPr lang="ru-RU" dirty="0" smtClean="0"/>
              <a:t>-проявлять </a:t>
            </a:r>
            <a:r>
              <a:rPr lang="ru-RU" dirty="0"/>
              <a:t>заботу и уважение ко всем членам </a:t>
            </a:r>
            <a:r>
              <a:rPr lang="ru-RU" dirty="0" smtClean="0"/>
              <a:t>семьи,</a:t>
            </a:r>
          </a:p>
          <a:p>
            <a:pPr lvl="0"/>
            <a:r>
              <a:rPr lang="ru-RU" dirty="0" smtClean="0"/>
              <a:t>-воспитание </a:t>
            </a:r>
            <a:r>
              <a:rPr lang="ru-RU" dirty="0"/>
              <a:t>чувства гордости за свою семью и любви к её членам,</a:t>
            </a:r>
          </a:p>
          <a:p>
            <a:r>
              <a:rPr lang="ru-RU" dirty="0" smtClean="0"/>
              <a:t>-знать </a:t>
            </a:r>
            <a:r>
              <a:rPr lang="ru-RU" dirty="0"/>
              <a:t>семейные традиции и праздники,</a:t>
            </a:r>
          </a:p>
          <a:p>
            <a:pPr lvl="0"/>
            <a:r>
              <a:rPr lang="ru-RU" dirty="0" smtClean="0"/>
              <a:t>-повысить </a:t>
            </a:r>
            <a:r>
              <a:rPr lang="ru-RU" dirty="0"/>
              <a:t>уровень родительской активности в организации совместной деятельности по воспитанию детей.</a:t>
            </a:r>
          </a:p>
          <a:p>
            <a:pPr lvl="0"/>
            <a:r>
              <a:rPr lang="ru-RU" dirty="0" smtClean="0"/>
              <a:t>-установить </a:t>
            </a:r>
            <a:r>
              <a:rPr lang="ru-RU" dirty="0"/>
              <a:t>с родителями доверительные и партнёрские отношения</a:t>
            </a:r>
            <a:r>
              <a:rPr lang="ru-RU" dirty="0" smtClean="0"/>
              <a:t>.</a:t>
            </a:r>
          </a:p>
          <a:p>
            <a:pPr lvl="0"/>
            <a:endParaRPr lang="ru-RU" dirty="0"/>
          </a:p>
          <a:p>
            <a:pPr lvl="0"/>
            <a:endParaRPr lang="ru-RU" dirty="0"/>
          </a:p>
          <a:p>
            <a:pPr marL="285750" indent="-285750">
              <a:buFontTx/>
              <a:buChar char="-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4238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phonoteka.org/uploads/posts/2021-04/1619813035_29-phonoteka_org-p-fon-dlya-prezentatsii-sotsialnogo-proekta-3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80109" y="474345"/>
            <a:ext cx="1166552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 реализации проекта «Моя семья» были получены следующие результаты:</a:t>
            </a:r>
            <a:endParaRPr lang="ru-RU" dirty="0" smtClean="0"/>
          </a:p>
          <a:p>
            <a:r>
              <a:rPr lang="ru-RU" b="1" dirty="0" smtClean="0"/>
              <a:t>Ребенок:</a:t>
            </a:r>
            <a:endParaRPr lang="ru-RU" dirty="0" smtClean="0"/>
          </a:p>
          <a:p>
            <a:pPr lvl="0"/>
            <a:r>
              <a:rPr lang="ru-RU" dirty="0" smtClean="0"/>
              <a:t>Дети получили необходимую информацию о своей семье.</a:t>
            </a:r>
          </a:p>
          <a:p>
            <a:r>
              <a:rPr lang="ru-RU" dirty="0" smtClean="0"/>
              <a:t>О том, что такое семья, что у семьи есть история и традиции.</a:t>
            </a:r>
          </a:p>
          <a:p>
            <a:pPr lvl="0"/>
            <a:r>
              <a:rPr lang="ru-RU" dirty="0" smtClean="0"/>
              <a:t>Имеют представление о родственных отношениях.</a:t>
            </a:r>
          </a:p>
          <a:p>
            <a:pPr lvl="0"/>
            <a:r>
              <a:rPr lang="ru-RU" dirty="0" smtClean="0"/>
              <a:t>Проявят уважительное отношение и любовь к родным и близким к окружающим людям.</a:t>
            </a:r>
          </a:p>
          <a:p>
            <a:pPr lvl="0"/>
            <a:endParaRPr lang="ru-RU" dirty="0" smtClean="0"/>
          </a:p>
          <a:p>
            <a:r>
              <a:rPr lang="ru-RU" b="1" dirty="0" smtClean="0"/>
              <a:t>Родители:</a:t>
            </a:r>
            <a:endParaRPr lang="ru-RU" dirty="0" smtClean="0"/>
          </a:p>
          <a:p>
            <a:pPr lvl="0"/>
            <a:r>
              <a:rPr lang="ru-RU" dirty="0" smtClean="0"/>
              <a:t>Повышается компетентности родителей    в вопросах семейного воспитания.                                                                              </a:t>
            </a:r>
          </a:p>
          <a:p>
            <a:pPr lvl="0"/>
            <a:r>
              <a:rPr lang="ru-RU" dirty="0" smtClean="0"/>
              <a:t>Повышается уровень родительской активности в организации совместной деятельности по воспитанию детей.</a:t>
            </a:r>
          </a:p>
          <a:p>
            <a:pPr lvl="0"/>
            <a:r>
              <a:rPr lang="ru-RU" dirty="0" smtClean="0"/>
              <a:t>Происходит обмен опытом семейного воспитания и традиций.</a:t>
            </a:r>
          </a:p>
          <a:p>
            <a:pPr lvl="0"/>
            <a:r>
              <a:rPr lang="ru-RU" dirty="0" smtClean="0"/>
              <a:t>Поиск новых форм взаимодействия педагогов с родителями.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1571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phonoteka.org/uploads/posts/2021-04/1619813035_29-phonoteka_org-p-fon-dlya-prezentatsii-sotsialnogo-proekta-3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535382" y="254288"/>
            <a:ext cx="69134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МАМИН ПОРТРЕТ. АППЛИКАЦИЯ С ИСПОЛЬЗОВАНИЕМ ШЕРСТЯНЫХ НИТЕЙ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2091" y="2282650"/>
            <a:ext cx="5922818" cy="41840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1" y="1085285"/>
            <a:ext cx="5417126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230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phonoteka.org/uploads/posts/2021-04/1619813035_29-phonoteka_org-p-fon-dlya-prezentatsii-sotsialnogo-proekta-3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3444" y="854283"/>
            <a:ext cx="9705110" cy="600371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49035" y="0"/>
            <a:ext cx="102939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МАМИН ПОРТРЕТ. АППЛИКАЦИЯ С ИСПОЛЬЗОВАНИЕМ ШЕРСТЯНЫХ НИТЕЙ</a:t>
            </a:r>
          </a:p>
        </p:txBody>
      </p:sp>
    </p:spTree>
    <p:extLst>
      <p:ext uri="{BB962C8B-B14F-4D97-AF65-F5344CB8AC3E}">
        <p14:creationId xmlns:p14="http://schemas.microsoft.com/office/powerpoint/2010/main" val="3234454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phonoteka.org/uploads/posts/2021-04/1619813035_29-phonoteka_org-p-fon-dlya-prezentatsii-sotsialnogo-proekta-3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509" y="637309"/>
            <a:ext cx="10259291" cy="58050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64871" y="0"/>
            <a:ext cx="6373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АППЛИКАЦИЯ ИЗ ГЕОМЕТРИЧЕСКИХ ФИГУР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315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phonoteka.org/uploads/posts/2021-04/1619813035_29-phonoteka_org-p-fon-dlya-prezentatsii-sotsialnogo-proekta-3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4018" y="2727206"/>
            <a:ext cx="4849782" cy="38931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64" y="1629655"/>
            <a:ext cx="5680363" cy="4023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86546" y="196909"/>
            <a:ext cx="5611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АППЛИКАЦИЯ ИЗ ГЕОМЕТРИЧЕСКИХ ФИГУР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129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phonoteka.org/uploads/posts/2021-04/1619813035_29-phonoteka_org-p-fon-dlya-prezentatsii-sotsialnogo-proekta-3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186546" y="196909"/>
            <a:ext cx="5611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РИСОВАНИЕ С ЭЛЕМЕНТАМИ АППЛИКАЦИИ «СЕМЕЙНОЕ ФОТО»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257155" y="-2076848"/>
            <a:ext cx="5830094" cy="1203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9647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3814</TotalTime>
  <Words>363</Words>
  <Application>Microsoft Office PowerPoint</Application>
  <PresentationFormat>Широкоэкранный</PresentationFormat>
  <Paragraphs>65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37</cp:revision>
  <dcterms:created xsi:type="dcterms:W3CDTF">2021-10-09T01:42:16Z</dcterms:created>
  <dcterms:modified xsi:type="dcterms:W3CDTF">2022-04-02T07:39:09Z</dcterms:modified>
</cp:coreProperties>
</file>